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Arimo Bold" charset="1" panose="020B0704020202020204"/>
      <p:regular r:id="rId32"/>
    </p:embeddedFont>
    <p:embeddedFont>
      <p:font typeface="Open Sans Bold" charset="1" panose="020B0806030504020204"/>
      <p:regular r:id="rId33"/>
    </p:embeddedFont>
    <p:embeddedFont>
      <p:font typeface="Arimo" charset="1" panose="020B0604020202020204"/>
      <p:regular r:id="rId34"/>
    </p:embeddedFont>
    <p:embeddedFont>
      <p:font typeface="ITC Edwardian Script Bold" charset="1" panose="02000505090000020002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notesMasters/notesMaster1.xml" Type="http://schemas.openxmlformats.org/officeDocument/2006/relationships/notesMaster"/><Relationship Id="rId3" Target="viewProps.xml" Type="http://schemas.openxmlformats.org/officeDocument/2006/relationships/viewProps"/><Relationship Id="rId30" Target="theme/theme2.xml" Type="http://schemas.openxmlformats.org/officeDocument/2006/relationships/theme"/><Relationship Id="rId31" Target="notesSlides/notesSlide1.xml" Type="http://schemas.openxmlformats.org/officeDocument/2006/relationships/notes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jpeg" Type="http://schemas.openxmlformats.org/officeDocument/2006/relationships/image"/><Relationship Id="rId5" Target="../media/image3.jpeg" Type="http://schemas.openxmlformats.org/officeDocument/2006/relationships/image"/><Relationship Id="rId6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8.jpeg" Type="http://schemas.openxmlformats.org/officeDocument/2006/relationships/image"/><Relationship Id="rId5" Target="../media/image18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8.jpeg" Type="http://schemas.openxmlformats.org/officeDocument/2006/relationships/image"/><Relationship Id="rId5" Target="../media/image10.png" Type="http://schemas.openxmlformats.org/officeDocument/2006/relationships/image"/><Relationship Id="rId6" Target="../media/image19.jpeg" Type="http://schemas.openxmlformats.org/officeDocument/2006/relationships/image"/><Relationship Id="rId7" Target="../media/image2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8.jpe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8.jpeg" Type="http://schemas.openxmlformats.org/officeDocument/2006/relationships/image"/><Relationship Id="rId5" Target="../media/image26.png" Type="http://schemas.openxmlformats.org/officeDocument/2006/relationships/image"/><Relationship Id="rId6" Target="../media/image10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10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8.jpe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37.png" Type="http://schemas.openxmlformats.org/officeDocument/2006/relationships/image"/><Relationship Id="rId14" Target="../media/image6.png" Type="http://schemas.openxmlformats.org/officeDocument/2006/relationships/image"/><Relationship Id="rId15" Target="../media/image7.png" Type="http://schemas.openxmlformats.org/officeDocument/2006/relationships/image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10.png" Type="http://schemas.openxmlformats.org/officeDocument/2006/relationships/image"/><Relationship Id="rId5" Target="../media/image30.png" Type="http://schemas.openxmlformats.org/officeDocument/2006/relationships/image"/><Relationship Id="rId6" Target="../media/image8.jpe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10.png" Type="http://schemas.openxmlformats.org/officeDocument/2006/relationships/image"/><Relationship Id="rId5" Target="../media/image8.jpeg" Type="http://schemas.openxmlformats.org/officeDocument/2006/relationships/image"/><Relationship Id="rId6" Target="../media/image38.jpe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10.png" Type="http://schemas.openxmlformats.org/officeDocument/2006/relationships/image"/><Relationship Id="rId5" Target="../media/image8.jpeg" Type="http://schemas.openxmlformats.org/officeDocument/2006/relationships/image"/><Relationship Id="rId6" Target="../media/image39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10.png" Type="http://schemas.openxmlformats.org/officeDocument/2006/relationships/image"/><Relationship Id="rId5" Target="../media/image8.jpeg" Type="http://schemas.openxmlformats.org/officeDocument/2006/relationships/image"/><Relationship Id="rId6" Target="../media/image4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10.png" Type="http://schemas.openxmlformats.org/officeDocument/2006/relationships/image"/><Relationship Id="rId5" Target="../media/image8.jpeg" Type="http://schemas.openxmlformats.org/officeDocument/2006/relationships/image"/><Relationship Id="rId6" Target="../media/image41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10.png" Type="http://schemas.openxmlformats.org/officeDocument/2006/relationships/image"/><Relationship Id="rId5" Target="../media/image8.jpeg" Type="http://schemas.openxmlformats.org/officeDocument/2006/relationships/image"/><Relationship Id="rId6" Target="../media/image42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10.png" Type="http://schemas.openxmlformats.org/officeDocument/2006/relationships/image"/><Relationship Id="rId5" Target="../media/image8.jpe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10.png" Type="http://schemas.openxmlformats.org/officeDocument/2006/relationships/image"/><Relationship Id="rId5" Target="../media/image8.jpeg" Type="http://schemas.openxmlformats.org/officeDocument/2006/relationships/image"/><Relationship Id="rId6" Target="../media/image43.jpeg" Type="http://schemas.openxmlformats.org/officeDocument/2006/relationships/image"/><Relationship Id="rId7" Target="../media/VAGHKjMDNaA.mp4" Type="http://schemas.openxmlformats.org/officeDocument/2006/relationships/video"/><Relationship Id="rId8" Target="../media/VAGHKjMDNaA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10.png" Type="http://schemas.openxmlformats.org/officeDocument/2006/relationships/image"/><Relationship Id="rId5" Target="../media/image8.jpeg" Type="http://schemas.openxmlformats.org/officeDocument/2006/relationships/image"/><Relationship Id="rId6" Target="../media/image11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10.png" Type="http://schemas.openxmlformats.org/officeDocument/2006/relationships/image"/><Relationship Id="rId5" Target="../media/image8.jpe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8.jpe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8.jpe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8.jpe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8.jpeg" Type="http://schemas.openxmlformats.org/officeDocument/2006/relationships/image"/><Relationship Id="rId5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288" y="9463088"/>
            <a:ext cx="18316575" cy="28575"/>
            <a:chOff x="0" y="0"/>
            <a:chExt cx="24422100" cy="38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4288" y="9522620"/>
            <a:ext cx="18316575" cy="28575"/>
            <a:chOff x="0" y="0"/>
            <a:chExt cx="24422100" cy="38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345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55976" y="9572625"/>
            <a:ext cx="1749424" cy="659607"/>
          </a:xfrm>
          <a:custGeom>
            <a:avLst/>
            <a:gdLst/>
            <a:ahLst/>
            <a:cxnLst/>
            <a:rect r="r" b="b" t="t" l="l"/>
            <a:pathLst>
              <a:path h="659607" w="1749424">
                <a:moveTo>
                  <a:pt x="0" y="0"/>
                </a:moveTo>
                <a:lnTo>
                  <a:pt x="1749424" y="0"/>
                </a:lnTo>
                <a:lnTo>
                  <a:pt x="1749424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336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99544" y="6796012"/>
            <a:ext cx="2462288" cy="2462288"/>
          </a:xfrm>
          <a:custGeom>
            <a:avLst/>
            <a:gdLst/>
            <a:ahLst/>
            <a:cxnLst/>
            <a:rect r="r" b="b" t="t" l="l"/>
            <a:pathLst>
              <a:path h="2462288" w="2462288">
                <a:moveTo>
                  <a:pt x="0" y="0"/>
                </a:moveTo>
                <a:lnTo>
                  <a:pt x="2462288" y="0"/>
                </a:lnTo>
                <a:lnTo>
                  <a:pt x="2462288" y="2462288"/>
                </a:lnTo>
                <a:lnTo>
                  <a:pt x="0" y="24622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56744" y="4052478"/>
            <a:ext cx="9099232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599">
                <a:solidFill>
                  <a:srgbClr val="0099CC"/>
                </a:solidFill>
                <a:latin typeface="Arimo Bold"/>
              </a:rPr>
              <a:t>Ultimaze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77002" y="6179306"/>
            <a:ext cx="8258715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808080"/>
                </a:solidFill>
                <a:latin typeface="Arimo Bold"/>
              </a:rPr>
              <a:t>Group8B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808080"/>
                </a:solidFill>
                <a:latin typeface="Arimo Bold"/>
              </a:rPr>
              <a:t>Juliette FLORIN, Clément RICHARD, Haoran ZENG, Aurélien BRUN, Romain GEORGENTHUM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8" y="9463088"/>
            <a:ext cx="18316575" cy="28575"/>
            <a:chOff x="0" y="0"/>
            <a:chExt cx="24422100" cy="3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9522620"/>
            <a:ext cx="18316575" cy="28575"/>
            <a:chOff x="0" y="0"/>
            <a:chExt cx="24422100" cy="3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55976" y="9572625"/>
            <a:ext cx="1749424" cy="659607"/>
          </a:xfrm>
          <a:custGeom>
            <a:avLst/>
            <a:gdLst/>
            <a:ahLst/>
            <a:cxnLst/>
            <a:rect r="r" b="b" t="t" l="l"/>
            <a:pathLst>
              <a:path h="659607" w="1749424">
                <a:moveTo>
                  <a:pt x="0" y="0"/>
                </a:moveTo>
                <a:lnTo>
                  <a:pt x="1749424" y="0"/>
                </a:lnTo>
                <a:lnTo>
                  <a:pt x="1749424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36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82610" y="7504919"/>
            <a:ext cx="1753381" cy="1753381"/>
          </a:xfrm>
          <a:custGeom>
            <a:avLst/>
            <a:gdLst/>
            <a:ahLst/>
            <a:cxnLst/>
            <a:rect r="r" b="b" t="t" l="l"/>
            <a:pathLst>
              <a:path h="1753381" w="1753381">
                <a:moveTo>
                  <a:pt x="0" y="0"/>
                </a:moveTo>
                <a:lnTo>
                  <a:pt x="1753380" y="0"/>
                </a:lnTo>
                <a:lnTo>
                  <a:pt x="1753380" y="1753381"/>
                </a:lnTo>
                <a:lnTo>
                  <a:pt x="0" y="1753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37074" y="651356"/>
            <a:ext cx="6890362" cy="8468832"/>
          </a:xfrm>
          <a:custGeom>
            <a:avLst/>
            <a:gdLst/>
            <a:ahLst/>
            <a:cxnLst/>
            <a:rect r="r" b="b" t="t" l="l"/>
            <a:pathLst>
              <a:path h="8468832" w="6890362">
                <a:moveTo>
                  <a:pt x="0" y="0"/>
                </a:moveTo>
                <a:lnTo>
                  <a:pt x="6890363" y="0"/>
                </a:lnTo>
                <a:lnTo>
                  <a:pt x="6890363" y="8468832"/>
                </a:lnTo>
                <a:lnTo>
                  <a:pt x="0" y="84688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362190" y="9813607"/>
            <a:ext cx="1976120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24/11/2022 -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67240" y="9813607"/>
            <a:ext cx="125539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- p 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0947" y="-171450"/>
            <a:ext cx="439467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808080"/>
                </a:solidFill>
                <a:latin typeface="ITC Edwardian Script Bold"/>
              </a:rPr>
              <a:t>Winning ?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80947" y="832119"/>
            <a:ext cx="4953234" cy="1125950"/>
          </a:xfrm>
          <a:custGeom>
            <a:avLst/>
            <a:gdLst/>
            <a:ahLst/>
            <a:cxnLst/>
            <a:rect r="r" b="b" t="t" l="l"/>
            <a:pathLst>
              <a:path h="1125950" w="4953234">
                <a:moveTo>
                  <a:pt x="0" y="0"/>
                </a:moveTo>
                <a:lnTo>
                  <a:pt x="4953235" y="0"/>
                </a:lnTo>
                <a:lnTo>
                  <a:pt x="4953235" y="1125950"/>
                </a:lnTo>
                <a:lnTo>
                  <a:pt x="0" y="11259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3474" y="2349595"/>
            <a:ext cx="7531100" cy="645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808080"/>
                </a:solidFill>
                <a:latin typeface="ITC Edwardian Script Bold"/>
              </a:rPr>
              <a:t>Be careful!</a:t>
            </a:r>
          </a:p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808080"/>
                </a:solidFill>
                <a:latin typeface="ITC Edwardian Script Bold"/>
              </a:rPr>
              <a:t>War is a conflict where sometimes everyone loses .</a:t>
            </a:r>
          </a:p>
        </p:txBody>
      </p:sp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8" y="9463088"/>
            <a:ext cx="18316575" cy="28575"/>
            <a:chOff x="0" y="0"/>
            <a:chExt cx="24422100" cy="3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9522620"/>
            <a:ext cx="18316575" cy="28575"/>
            <a:chOff x="0" y="0"/>
            <a:chExt cx="24422100" cy="3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55976" y="9572625"/>
            <a:ext cx="1749424" cy="659607"/>
          </a:xfrm>
          <a:custGeom>
            <a:avLst/>
            <a:gdLst/>
            <a:ahLst/>
            <a:cxnLst/>
            <a:rect r="r" b="b" t="t" l="l"/>
            <a:pathLst>
              <a:path h="659607" w="1749424">
                <a:moveTo>
                  <a:pt x="0" y="0"/>
                </a:moveTo>
                <a:lnTo>
                  <a:pt x="1749424" y="0"/>
                </a:lnTo>
                <a:lnTo>
                  <a:pt x="1749424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36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05209" y="3070679"/>
            <a:ext cx="10877581" cy="6523380"/>
          </a:xfrm>
          <a:custGeom>
            <a:avLst/>
            <a:gdLst/>
            <a:ahLst/>
            <a:cxnLst/>
            <a:rect r="r" b="b" t="t" l="l"/>
            <a:pathLst>
              <a:path h="6523380" w="10877581">
                <a:moveTo>
                  <a:pt x="0" y="0"/>
                </a:moveTo>
                <a:lnTo>
                  <a:pt x="10877582" y="0"/>
                </a:lnTo>
                <a:lnTo>
                  <a:pt x="10877582" y="6523379"/>
                </a:lnTo>
                <a:lnTo>
                  <a:pt x="0" y="6523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25" r="0" b="-322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17396" y="3476576"/>
            <a:ext cx="1665323" cy="2041959"/>
          </a:xfrm>
          <a:custGeom>
            <a:avLst/>
            <a:gdLst/>
            <a:ahLst/>
            <a:cxnLst/>
            <a:rect r="r" b="b" t="t" l="l"/>
            <a:pathLst>
              <a:path h="2041959" w="1665323">
                <a:moveTo>
                  <a:pt x="0" y="0"/>
                </a:moveTo>
                <a:lnTo>
                  <a:pt x="1665323" y="0"/>
                </a:lnTo>
                <a:lnTo>
                  <a:pt x="1665323" y="2041959"/>
                </a:lnTo>
                <a:lnTo>
                  <a:pt x="0" y="2041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77868" y="3614555"/>
            <a:ext cx="1665323" cy="2041959"/>
          </a:xfrm>
          <a:custGeom>
            <a:avLst/>
            <a:gdLst/>
            <a:ahLst/>
            <a:cxnLst/>
            <a:rect r="r" b="b" t="t" l="l"/>
            <a:pathLst>
              <a:path h="2041959" w="1665323">
                <a:moveTo>
                  <a:pt x="0" y="0"/>
                </a:moveTo>
                <a:lnTo>
                  <a:pt x="1665322" y="0"/>
                </a:lnTo>
                <a:lnTo>
                  <a:pt x="1665322" y="2041959"/>
                </a:lnTo>
                <a:lnTo>
                  <a:pt x="0" y="2041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58244" y="3783622"/>
            <a:ext cx="1741763" cy="1703824"/>
          </a:xfrm>
          <a:custGeom>
            <a:avLst/>
            <a:gdLst/>
            <a:ahLst/>
            <a:cxnLst/>
            <a:rect r="r" b="b" t="t" l="l"/>
            <a:pathLst>
              <a:path h="1703824" w="1741763">
                <a:moveTo>
                  <a:pt x="0" y="0"/>
                </a:moveTo>
                <a:lnTo>
                  <a:pt x="1741763" y="0"/>
                </a:lnTo>
                <a:lnTo>
                  <a:pt x="1741763" y="1703824"/>
                </a:lnTo>
                <a:lnTo>
                  <a:pt x="0" y="1703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24057" y="3645643"/>
            <a:ext cx="1741763" cy="1703824"/>
          </a:xfrm>
          <a:custGeom>
            <a:avLst/>
            <a:gdLst/>
            <a:ahLst/>
            <a:cxnLst/>
            <a:rect r="r" b="b" t="t" l="l"/>
            <a:pathLst>
              <a:path h="1703824" w="1741763">
                <a:moveTo>
                  <a:pt x="0" y="0"/>
                </a:moveTo>
                <a:lnTo>
                  <a:pt x="1741763" y="0"/>
                </a:lnTo>
                <a:lnTo>
                  <a:pt x="1741763" y="1703824"/>
                </a:lnTo>
                <a:lnTo>
                  <a:pt x="0" y="1703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392135" y="7504919"/>
            <a:ext cx="1753381" cy="1753381"/>
          </a:xfrm>
          <a:custGeom>
            <a:avLst/>
            <a:gdLst/>
            <a:ahLst/>
            <a:cxnLst/>
            <a:rect r="r" b="b" t="t" l="l"/>
            <a:pathLst>
              <a:path h="1753381" w="1753381">
                <a:moveTo>
                  <a:pt x="0" y="0"/>
                </a:moveTo>
                <a:lnTo>
                  <a:pt x="1753380" y="0"/>
                </a:lnTo>
                <a:lnTo>
                  <a:pt x="1753380" y="1753381"/>
                </a:lnTo>
                <a:lnTo>
                  <a:pt x="0" y="175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362190" y="9813607"/>
            <a:ext cx="1976120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24/11/2022 -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67240" y="9813607"/>
            <a:ext cx="125539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- p 10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38580" y="1511803"/>
            <a:ext cx="5410839" cy="1964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16"/>
              </a:lnSpc>
            </a:pPr>
            <a:r>
              <a:rPr lang="en-US" sz="11512">
                <a:solidFill>
                  <a:srgbClr val="808080"/>
                </a:solidFill>
                <a:latin typeface="ITC Edwardian Script Bold"/>
              </a:rPr>
              <a:t>Game play </a:t>
            </a:r>
          </a:p>
        </p:txBody>
      </p:sp>
    </p:spTree>
  </p:cSld>
  <p:clrMapOvr>
    <a:masterClrMapping/>
  </p:clrMapOvr>
  <p:transition spd="fast">
    <p:wipe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8" y="9463088"/>
            <a:ext cx="18316575" cy="28575"/>
            <a:chOff x="0" y="0"/>
            <a:chExt cx="24422100" cy="3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9522620"/>
            <a:ext cx="18316575" cy="28575"/>
            <a:chOff x="0" y="0"/>
            <a:chExt cx="24422100" cy="3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55976" y="9572625"/>
            <a:ext cx="1749424" cy="659607"/>
          </a:xfrm>
          <a:custGeom>
            <a:avLst/>
            <a:gdLst/>
            <a:ahLst/>
            <a:cxnLst/>
            <a:rect r="r" b="b" t="t" l="l"/>
            <a:pathLst>
              <a:path h="659607" w="1749424">
                <a:moveTo>
                  <a:pt x="0" y="0"/>
                </a:moveTo>
                <a:lnTo>
                  <a:pt x="1749424" y="0"/>
                </a:lnTo>
                <a:lnTo>
                  <a:pt x="1749424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36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82610" y="7504919"/>
            <a:ext cx="1753381" cy="1753381"/>
          </a:xfrm>
          <a:custGeom>
            <a:avLst/>
            <a:gdLst/>
            <a:ahLst/>
            <a:cxnLst/>
            <a:rect r="r" b="b" t="t" l="l"/>
            <a:pathLst>
              <a:path h="1753381" w="1753381">
                <a:moveTo>
                  <a:pt x="0" y="0"/>
                </a:moveTo>
                <a:lnTo>
                  <a:pt x="1753380" y="0"/>
                </a:lnTo>
                <a:lnTo>
                  <a:pt x="1753380" y="1753381"/>
                </a:lnTo>
                <a:lnTo>
                  <a:pt x="0" y="1753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2518411" y="-171450"/>
            <a:ext cx="1017148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808080"/>
                </a:solidFill>
                <a:latin typeface="ITC Edwardian Script Bold"/>
              </a:rPr>
              <a:t>The device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47701" y="1108775"/>
            <a:ext cx="4904206" cy="1114805"/>
          </a:xfrm>
          <a:custGeom>
            <a:avLst/>
            <a:gdLst/>
            <a:ahLst/>
            <a:cxnLst/>
            <a:rect r="r" b="b" t="t" l="l"/>
            <a:pathLst>
              <a:path h="1114805" w="4904206">
                <a:moveTo>
                  <a:pt x="0" y="0"/>
                </a:moveTo>
                <a:lnTo>
                  <a:pt x="4904207" y="0"/>
                </a:lnTo>
                <a:lnTo>
                  <a:pt x="4904207" y="1114805"/>
                </a:lnTo>
                <a:lnTo>
                  <a:pt x="0" y="11148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362190" y="9813607"/>
            <a:ext cx="1976120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24/11/2022 -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67240" y="9813607"/>
            <a:ext cx="125539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- p 1 1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831978" y="2985580"/>
            <a:ext cx="5574719" cy="5848713"/>
          </a:xfrm>
          <a:custGeom>
            <a:avLst/>
            <a:gdLst/>
            <a:ahLst/>
            <a:cxnLst/>
            <a:rect r="r" b="b" t="t" l="l"/>
            <a:pathLst>
              <a:path h="5848713" w="5574719">
                <a:moveTo>
                  <a:pt x="0" y="0"/>
                </a:moveTo>
                <a:lnTo>
                  <a:pt x="5574719" y="0"/>
                </a:lnTo>
                <a:lnTo>
                  <a:pt x="5574719" y="5848713"/>
                </a:lnTo>
                <a:lnTo>
                  <a:pt x="0" y="5848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2583" r="0" b="-3694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789068" y="2137052"/>
            <a:ext cx="4797260" cy="7121248"/>
          </a:xfrm>
          <a:custGeom>
            <a:avLst/>
            <a:gdLst/>
            <a:ahLst/>
            <a:cxnLst/>
            <a:rect r="r" b="b" t="t" l="l"/>
            <a:pathLst>
              <a:path h="7121248" w="4797260">
                <a:moveTo>
                  <a:pt x="0" y="0"/>
                </a:moveTo>
                <a:lnTo>
                  <a:pt x="4797260" y="0"/>
                </a:lnTo>
                <a:lnTo>
                  <a:pt x="4797260" y="7121248"/>
                </a:lnTo>
                <a:lnTo>
                  <a:pt x="0" y="71212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3679" t="-20594" r="-133768" b="-18575"/>
            </a:stretch>
          </a:blipFill>
        </p:spPr>
      </p:sp>
    </p:spTree>
  </p:cSld>
  <p:clrMapOvr>
    <a:masterClrMapping/>
  </p:clrMapOvr>
  <p:transition spd="fast">
    <p:circl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8" y="9463088"/>
            <a:ext cx="18316575" cy="28575"/>
            <a:chOff x="0" y="0"/>
            <a:chExt cx="24422100" cy="3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9522620"/>
            <a:ext cx="18316575" cy="28575"/>
            <a:chOff x="0" y="0"/>
            <a:chExt cx="24422100" cy="3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55976" y="9572625"/>
            <a:ext cx="1749424" cy="659607"/>
          </a:xfrm>
          <a:custGeom>
            <a:avLst/>
            <a:gdLst/>
            <a:ahLst/>
            <a:cxnLst/>
            <a:rect r="r" b="b" t="t" l="l"/>
            <a:pathLst>
              <a:path h="659607" w="1749424">
                <a:moveTo>
                  <a:pt x="0" y="0"/>
                </a:moveTo>
                <a:lnTo>
                  <a:pt x="1749424" y="0"/>
                </a:lnTo>
                <a:lnTo>
                  <a:pt x="1749424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36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82610" y="7504919"/>
            <a:ext cx="1753381" cy="1753381"/>
          </a:xfrm>
          <a:custGeom>
            <a:avLst/>
            <a:gdLst/>
            <a:ahLst/>
            <a:cxnLst/>
            <a:rect r="r" b="b" t="t" l="l"/>
            <a:pathLst>
              <a:path h="1753381" w="1753381">
                <a:moveTo>
                  <a:pt x="0" y="0"/>
                </a:moveTo>
                <a:lnTo>
                  <a:pt x="1753380" y="0"/>
                </a:lnTo>
                <a:lnTo>
                  <a:pt x="1753380" y="1753381"/>
                </a:lnTo>
                <a:lnTo>
                  <a:pt x="0" y="1753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90063" y="517396"/>
            <a:ext cx="12907873" cy="8917117"/>
          </a:xfrm>
          <a:custGeom>
            <a:avLst/>
            <a:gdLst/>
            <a:ahLst/>
            <a:cxnLst/>
            <a:rect r="r" b="b" t="t" l="l"/>
            <a:pathLst>
              <a:path h="8917117" w="12907873">
                <a:moveTo>
                  <a:pt x="0" y="0"/>
                </a:moveTo>
                <a:lnTo>
                  <a:pt x="12907874" y="0"/>
                </a:lnTo>
                <a:lnTo>
                  <a:pt x="12907874" y="8917116"/>
                </a:lnTo>
                <a:lnTo>
                  <a:pt x="0" y="89171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9" t="-5905" r="0" b="-10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0693225">
            <a:off x="11558010" y="4224934"/>
            <a:ext cx="4803198" cy="1452967"/>
          </a:xfrm>
          <a:custGeom>
            <a:avLst/>
            <a:gdLst/>
            <a:ahLst/>
            <a:cxnLst/>
            <a:rect r="r" b="b" t="t" l="l"/>
            <a:pathLst>
              <a:path h="1452967" w="4803198">
                <a:moveTo>
                  <a:pt x="0" y="0"/>
                </a:moveTo>
                <a:lnTo>
                  <a:pt x="4803197" y="0"/>
                </a:lnTo>
                <a:lnTo>
                  <a:pt x="4803197" y="1452967"/>
                </a:lnTo>
                <a:lnTo>
                  <a:pt x="0" y="1452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3067" y="0"/>
            <a:ext cx="5473610" cy="4717256"/>
          </a:xfrm>
          <a:custGeom>
            <a:avLst/>
            <a:gdLst/>
            <a:ahLst/>
            <a:cxnLst/>
            <a:rect r="r" b="b" t="t" l="l"/>
            <a:pathLst>
              <a:path h="4717256" w="5473610">
                <a:moveTo>
                  <a:pt x="0" y="0"/>
                </a:moveTo>
                <a:lnTo>
                  <a:pt x="5473609" y="0"/>
                </a:lnTo>
                <a:lnTo>
                  <a:pt x="5473609" y="4717256"/>
                </a:lnTo>
                <a:lnTo>
                  <a:pt x="0" y="47172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362190" y="9813607"/>
            <a:ext cx="1976120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24/11/2022 -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67240" y="9813607"/>
            <a:ext cx="125539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- p 1 2</a:t>
            </a:r>
          </a:p>
        </p:txBody>
      </p:sp>
    </p:spTree>
  </p:cSld>
  <p:clrMapOvr>
    <a:masterClrMapping/>
  </p:clrMapOvr>
  <p:transition spd="fast">
    <p:wipe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8" y="9463088"/>
            <a:ext cx="18316575" cy="28575"/>
            <a:chOff x="0" y="0"/>
            <a:chExt cx="24422100" cy="3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9522620"/>
            <a:ext cx="18316575" cy="28575"/>
            <a:chOff x="0" y="0"/>
            <a:chExt cx="24422100" cy="3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55976" y="9572625"/>
            <a:ext cx="1749424" cy="659607"/>
          </a:xfrm>
          <a:custGeom>
            <a:avLst/>
            <a:gdLst/>
            <a:ahLst/>
            <a:cxnLst/>
            <a:rect r="r" b="b" t="t" l="l"/>
            <a:pathLst>
              <a:path h="659607" w="1749424">
                <a:moveTo>
                  <a:pt x="0" y="0"/>
                </a:moveTo>
                <a:lnTo>
                  <a:pt x="1749424" y="0"/>
                </a:lnTo>
                <a:lnTo>
                  <a:pt x="1749424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36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82610" y="7504919"/>
            <a:ext cx="1753381" cy="1753381"/>
          </a:xfrm>
          <a:custGeom>
            <a:avLst/>
            <a:gdLst/>
            <a:ahLst/>
            <a:cxnLst/>
            <a:rect r="r" b="b" t="t" l="l"/>
            <a:pathLst>
              <a:path h="1753381" w="1753381">
                <a:moveTo>
                  <a:pt x="0" y="0"/>
                </a:moveTo>
                <a:lnTo>
                  <a:pt x="1753380" y="0"/>
                </a:lnTo>
                <a:lnTo>
                  <a:pt x="1753380" y="1753381"/>
                </a:lnTo>
                <a:lnTo>
                  <a:pt x="0" y="1753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8266" y="2338275"/>
            <a:ext cx="9536715" cy="6551202"/>
          </a:xfrm>
          <a:custGeom>
            <a:avLst/>
            <a:gdLst/>
            <a:ahLst/>
            <a:cxnLst/>
            <a:rect r="r" b="b" t="t" l="l"/>
            <a:pathLst>
              <a:path h="6551202" w="9536715">
                <a:moveTo>
                  <a:pt x="0" y="0"/>
                </a:moveTo>
                <a:lnTo>
                  <a:pt x="9536716" y="0"/>
                </a:lnTo>
                <a:lnTo>
                  <a:pt x="9536716" y="6551202"/>
                </a:lnTo>
                <a:lnTo>
                  <a:pt x="0" y="6551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234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2539753" y="-171450"/>
            <a:ext cx="1017148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808080"/>
                </a:solidFill>
                <a:latin typeface="ITC Edwardian Script Bold"/>
              </a:rPr>
              <a:t>Local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47701" y="697547"/>
            <a:ext cx="4765051" cy="1083173"/>
          </a:xfrm>
          <a:custGeom>
            <a:avLst/>
            <a:gdLst/>
            <a:ahLst/>
            <a:cxnLst/>
            <a:rect r="r" b="b" t="t" l="l"/>
            <a:pathLst>
              <a:path h="1083173" w="4765051">
                <a:moveTo>
                  <a:pt x="0" y="0"/>
                </a:moveTo>
                <a:lnTo>
                  <a:pt x="4765052" y="0"/>
                </a:lnTo>
                <a:lnTo>
                  <a:pt x="4765052" y="1083173"/>
                </a:lnTo>
                <a:lnTo>
                  <a:pt x="0" y="1083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604466">
            <a:off x="6708069" y="5325874"/>
            <a:ext cx="6471913" cy="1957754"/>
          </a:xfrm>
          <a:custGeom>
            <a:avLst/>
            <a:gdLst/>
            <a:ahLst/>
            <a:cxnLst/>
            <a:rect r="r" b="b" t="t" l="l"/>
            <a:pathLst>
              <a:path h="1957754" w="6471913">
                <a:moveTo>
                  <a:pt x="0" y="0"/>
                </a:moveTo>
                <a:lnTo>
                  <a:pt x="6471913" y="0"/>
                </a:lnTo>
                <a:lnTo>
                  <a:pt x="6471913" y="1957754"/>
                </a:lnTo>
                <a:lnTo>
                  <a:pt x="0" y="1957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075877">
            <a:off x="8055448" y="1649352"/>
            <a:ext cx="2177103" cy="4114800"/>
          </a:xfrm>
          <a:custGeom>
            <a:avLst/>
            <a:gdLst/>
            <a:ahLst/>
            <a:cxnLst/>
            <a:rect r="r" b="b" t="t" l="l"/>
            <a:pathLst>
              <a:path h="4114800" w="2177103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362190" y="9813607"/>
            <a:ext cx="1976120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24/11/2022 -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67240" y="9813607"/>
            <a:ext cx="125539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- p 1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75523" y="771731"/>
            <a:ext cx="1017148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808080"/>
                </a:solidFill>
                <a:latin typeface="ITC Edwardian Script Bold"/>
              </a:rPr>
              <a:t>On the same device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49328" y="5442426"/>
            <a:ext cx="698666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808080"/>
                </a:solidFill>
                <a:latin typeface="ITC Edwardian Script Bold"/>
              </a:rPr>
              <a:t>Our bot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38310" y="2009355"/>
            <a:ext cx="1017148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 strike="noStrike" u="none">
                <a:solidFill>
                  <a:srgbClr val="808080"/>
                </a:solidFill>
                <a:latin typeface="ITC Edwardian Script Bold"/>
              </a:rPr>
              <a:t>Multi-player...</a:t>
            </a:r>
          </a:p>
        </p:txBody>
      </p:sp>
    </p:spTree>
  </p:cSld>
  <p:clrMapOvr>
    <a:masterClrMapping/>
  </p:clrMapOvr>
  <p:transition spd="fast">
    <p:wipe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8" y="9463088"/>
            <a:ext cx="18316575" cy="28575"/>
            <a:chOff x="0" y="0"/>
            <a:chExt cx="24422100" cy="3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9522620"/>
            <a:ext cx="18316575" cy="28575"/>
            <a:chOff x="0" y="0"/>
            <a:chExt cx="24422100" cy="3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55976" y="9572625"/>
            <a:ext cx="1749424" cy="659607"/>
          </a:xfrm>
          <a:custGeom>
            <a:avLst/>
            <a:gdLst/>
            <a:ahLst/>
            <a:cxnLst/>
            <a:rect r="r" b="b" t="t" l="l"/>
            <a:pathLst>
              <a:path h="659607" w="1749424">
                <a:moveTo>
                  <a:pt x="0" y="0"/>
                </a:moveTo>
                <a:lnTo>
                  <a:pt x="1749424" y="0"/>
                </a:lnTo>
                <a:lnTo>
                  <a:pt x="1749424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36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73922" y="1167047"/>
            <a:ext cx="4810359" cy="1093472"/>
          </a:xfrm>
          <a:custGeom>
            <a:avLst/>
            <a:gdLst/>
            <a:ahLst/>
            <a:cxnLst/>
            <a:rect r="r" b="b" t="t" l="l"/>
            <a:pathLst>
              <a:path h="1093472" w="4810359">
                <a:moveTo>
                  <a:pt x="0" y="0"/>
                </a:moveTo>
                <a:lnTo>
                  <a:pt x="4810359" y="0"/>
                </a:lnTo>
                <a:lnTo>
                  <a:pt x="4810359" y="1093472"/>
                </a:lnTo>
                <a:lnTo>
                  <a:pt x="0" y="1093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86955" y="3164621"/>
            <a:ext cx="6114378" cy="5030817"/>
          </a:xfrm>
          <a:custGeom>
            <a:avLst/>
            <a:gdLst/>
            <a:ahLst/>
            <a:cxnLst/>
            <a:rect r="r" b="b" t="t" l="l"/>
            <a:pathLst>
              <a:path h="5030817" w="6114378">
                <a:moveTo>
                  <a:pt x="0" y="0"/>
                </a:moveTo>
                <a:lnTo>
                  <a:pt x="6114378" y="0"/>
                </a:lnTo>
                <a:lnTo>
                  <a:pt x="6114378" y="5030817"/>
                </a:lnTo>
                <a:lnTo>
                  <a:pt x="0" y="50308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56571" y="2587433"/>
            <a:ext cx="7502729" cy="6139111"/>
          </a:xfrm>
          <a:custGeom>
            <a:avLst/>
            <a:gdLst/>
            <a:ahLst/>
            <a:cxnLst/>
            <a:rect r="r" b="b" t="t" l="l"/>
            <a:pathLst>
              <a:path h="6139111" w="7502729">
                <a:moveTo>
                  <a:pt x="0" y="0"/>
                </a:moveTo>
                <a:lnTo>
                  <a:pt x="7502729" y="0"/>
                </a:lnTo>
                <a:lnTo>
                  <a:pt x="7502729" y="6139111"/>
                </a:lnTo>
                <a:lnTo>
                  <a:pt x="0" y="6139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958" r="-134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382610" y="7504919"/>
            <a:ext cx="1753381" cy="1753381"/>
          </a:xfrm>
          <a:custGeom>
            <a:avLst/>
            <a:gdLst/>
            <a:ahLst/>
            <a:cxnLst/>
            <a:rect r="r" b="b" t="t" l="l"/>
            <a:pathLst>
              <a:path h="1753381" w="1753381">
                <a:moveTo>
                  <a:pt x="0" y="0"/>
                </a:moveTo>
                <a:lnTo>
                  <a:pt x="1753380" y="0"/>
                </a:lnTo>
                <a:lnTo>
                  <a:pt x="1753380" y="1753381"/>
                </a:lnTo>
                <a:lnTo>
                  <a:pt x="0" y="175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79338" y="-169029"/>
            <a:ext cx="382317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 strike="noStrike" u="none">
                <a:solidFill>
                  <a:srgbClr val="808080"/>
                </a:solidFill>
                <a:latin typeface="ITC Edwardian Script Bold"/>
              </a:rPr>
              <a:t>No mouse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62190" y="9813607"/>
            <a:ext cx="1976120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24/11/2022 -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67240" y="9813607"/>
            <a:ext cx="125539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- p 1 4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208493" y="6892914"/>
            <a:ext cx="1116141" cy="1368572"/>
          </a:xfrm>
          <a:custGeom>
            <a:avLst/>
            <a:gdLst/>
            <a:ahLst/>
            <a:cxnLst/>
            <a:rect r="r" b="b" t="t" l="l"/>
            <a:pathLst>
              <a:path h="1368572" w="1116141">
                <a:moveTo>
                  <a:pt x="0" y="0"/>
                </a:moveTo>
                <a:lnTo>
                  <a:pt x="1116141" y="0"/>
                </a:lnTo>
                <a:lnTo>
                  <a:pt x="1116141" y="1368572"/>
                </a:lnTo>
                <a:lnTo>
                  <a:pt x="0" y="13685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182876" y="6197586"/>
            <a:ext cx="1167374" cy="1141946"/>
          </a:xfrm>
          <a:custGeom>
            <a:avLst/>
            <a:gdLst/>
            <a:ahLst/>
            <a:cxnLst/>
            <a:rect r="r" b="b" t="t" l="l"/>
            <a:pathLst>
              <a:path h="1141946" w="1167374">
                <a:moveTo>
                  <a:pt x="0" y="0"/>
                </a:moveTo>
                <a:lnTo>
                  <a:pt x="1167374" y="0"/>
                </a:lnTo>
                <a:lnTo>
                  <a:pt x="1167374" y="1141946"/>
                </a:lnTo>
                <a:lnTo>
                  <a:pt x="0" y="11419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182876" y="5233411"/>
            <a:ext cx="1116141" cy="1368572"/>
          </a:xfrm>
          <a:custGeom>
            <a:avLst/>
            <a:gdLst/>
            <a:ahLst/>
            <a:cxnLst/>
            <a:rect r="r" b="b" t="t" l="l"/>
            <a:pathLst>
              <a:path h="1368572" w="1116141">
                <a:moveTo>
                  <a:pt x="0" y="0"/>
                </a:moveTo>
                <a:lnTo>
                  <a:pt x="1116142" y="0"/>
                </a:lnTo>
                <a:lnTo>
                  <a:pt x="1116142" y="1368572"/>
                </a:lnTo>
                <a:lnTo>
                  <a:pt x="0" y="13685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157260" y="4538083"/>
            <a:ext cx="1167374" cy="1141946"/>
          </a:xfrm>
          <a:custGeom>
            <a:avLst/>
            <a:gdLst/>
            <a:ahLst/>
            <a:cxnLst/>
            <a:rect r="r" b="b" t="t" l="l"/>
            <a:pathLst>
              <a:path h="1141946" w="1167374">
                <a:moveTo>
                  <a:pt x="0" y="0"/>
                </a:moveTo>
                <a:lnTo>
                  <a:pt x="1167374" y="0"/>
                </a:lnTo>
                <a:lnTo>
                  <a:pt x="1167374" y="1141946"/>
                </a:lnTo>
                <a:lnTo>
                  <a:pt x="0" y="11419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157260" y="3573132"/>
            <a:ext cx="1116141" cy="1368572"/>
          </a:xfrm>
          <a:custGeom>
            <a:avLst/>
            <a:gdLst/>
            <a:ahLst/>
            <a:cxnLst/>
            <a:rect r="r" b="b" t="t" l="l"/>
            <a:pathLst>
              <a:path h="1368572" w="1116141">
                <a:moveTo>
                  <a:pt x="0" y="0"/>
                </a:moveTo>
                <a:lnTo>
                  <a:pt x="1116141" y="0"/>
                </a:lnTo>
                <a:lnTo>
                  <a:pt x="1116141" y="1368573"/>
                </a:lnTo>
                <a:lnTo>
                  <a:pt x="0" y="1368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131644" y="2877805"/>
            <a:ext cx="1167374" cy="1141946"/>
          </a:xfrm>
          <a:custGeom>
            <a:avLst/>
            <a:gdLst/>
            <a:ahLst/>
            <a:cxnLst/>
            <a:rect r="r" b="b" t="t" l="l"/>
            <a:pathLst>
              <a:path h="1141946" w="1167374">
                <a:moveTo>
                  <a:pt x="0" y="0"/>
                </a:moveTo>
                <a:lnTo>
                  <a:pt x="1167374" y="0"/>
                </a:lnTo>
                <a:lnTo>
                  <a:pt x="1167374" y="1141946"/>
                </a:lnTo>
                <a:lnTo>
                  <a:pt x="0" y="11419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52379" y="6993622"/>
            <a:ext cx="1116141" cy="1368572"/>
          </a:xfrm>
          <a:custGeom>
            <a:avLst/>
            <a:gdLst/>
            <a:ahLst/>
            <a:cxnLst/>
            <a:rect r="r" b="b" t="t" l="l"/>
            <a:pathLst>
              <a:path h="1368572" w="1116141">
                <a:moveTo>
                  <a:pt x="0" y="0"/>
                </a:moveTo>
                <a:lnTo>
                  <a:pt x="1116141" y="0"/>
                </a:lnTo>
                <a:lnTo>
                  <a:pt x="1116141" y="1368572"/>
                </a:lnTo>
                <a:lnTo>
                  <a:pt x="0" y="13685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26762" y="6298294"/>
            <a:ext cx="1167374" cy="1141946"/>
          </a:xfrm>
          <a:custGeom>
            <a:avLst/>
            <a:gdLst/>
            <a:ahLst/>
            <a:cxnLst/>
            <a:rect r="r" b="b" t="t" l="l"/>
            <a:pathLst>
              <a:path h="1141946" w="1167374">
                <a:moveTo>
                  <a:pt x="0" y="0"/>
                </a:moveTo>
                <a:lnTo>
                  <a:pt x="1167374" y="0"/>
                </a:lnTo>
                <a:lnTo>
                  <a:pt x="1167374" y="1141946"/>
                </a:lnTo>
                <a:lnTo>
                  <a:pt x="0" y="11419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26762" y="5334119"/>
            <a:ext cx="1116141" cy="1368572"/>
          </a:xfrm>
          <a:custGeom>
            <a:avLst/>
            <a:gdLst/>
            <a:ahLst/>
            <a:cxnLst/>
            <a:rect r="r" b="b" t="t" l="l"/>
            <a:pathLst>
              <a:path h="1368572" w="1116141">
                <a:moveTo>
                  <a:pt x="0" y="0"/>
                </a:moveTo>
                <a:lnTo>
                  <a:pt x="1116142" y="0"/>
                </a:lnTo>
                <a:lnTo>
                  <a:pt x="1116142" y="1368572"/>
                </a:lnTo>
                <a:lnTo>
                  <a:pt x="0" y="13685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01146" y="4638791"/>
            <a:ext cx="1167374" cy="1141946"/>
          </a:xfrm>
          <a:custGeom>
            <a:avLst/>
            <a:gdLst/>
            <a:ahLst/>
            <a:cxnLst/>
            <a:rect r="r" b="b" t="t" l="l"/>
            <a:pathLst>
              <a:path h="1141946" w="1167374">
                <a:moveTo>
                  <a:pt x="0" y="0"/>
                </a:moveTo>
                <a:lnTo>
                  <a:pt x="1167374" y="0"/>
                </a:lnTo>
                <a:lnTo>
                  <a:pt x="1167374" y="1141946"/>
                </a:lnTo>
                <a:lnTo>
                  <a:pt x="0" y="11419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01146" y="3673840"/>
            <a:ext cx="1116141" cy="1368572"/>
          </a:xfrm>
          <a:custGeom>
            <a:avLst/>
            <a:gdLst/>
            <a:ahLst/>
            <a:cxnLst/>
            <a:rect r="r" b="b" t="t" l="l"/>
            <a:pathLst>
              <a:path h="1368572" w="1116141">
                <a:moveTo>
                  <a:pt x="0" y="0"/>
                </a:moveTo>
                <a:lnTo>
                  <a:pt x="1116141" y="0"/>
                </a:lnTo>
                <a:lnTo>
                  <a:pt x="1116141" y="1368573"/>
                </a:lnTo>
                <a:lnTo>
                  <a:pt x="0" y="1368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75530" y="2978513"/>
            <a:ext cx="1167374" cy="1141946"/>
          </a:xfrm>
          <a:custGeom>
            <a:avLst/>
            <a:gdLst/>
            <a:ahLst/>
            <a:cxnLst/>
            <a:rect r="r" b="b" t="t" l="l"/>
            <a:pathLst>
              <a:path h="1141946" w="1167374">
                <a:moveTo>
                  <a:pt x="0" y="0"/>
                </a:moveTo>
                <a:lnTo>
                  <a:pt x="1167374" y="0"/>
                </a:lnTo>
                <a:lnTo>
                  <a:pt x="1167374" y="1141946"/>
                </a:lnTo>
                <a:lnTo>
                  <a:pt x="0" y="11419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5400000">
            <a:off x="6428359" y="7194318"/>
            <a:ext cx="1116141" cy="1457802"/>
          </a:xfrm>
          <a:custGeom>
            <a:avLst/>
            <a:gdLst/>
            <a:ahLst/>
            <a:cxnLst/>
            <a:rect r="r" b="b" t="t" l="l"/>
            <a:pathLst>
              <a:path h="1457802" w="1116141">
                <a:moveTo>
                  <a:pt x="0" y="0"/>
                </a:moveTo>
                <a:lnTo>
                  <a:pt x="1116141" y="0"/>
                </a:lnTo>
                <a:lnTo>
                  <a:pt x="1116141" y="1457802"/>
                </a:lnTo>
                <a:lnTo>
                  <a:pt x="0" y="14578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59" t="0" r="-3259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5400000">
            <a:off x="5541379" y="7315019"/>
            <a:ext cx="1167374" cy="1216400"/>
          </a:xfrm>
          <a:custGeom>
            <a:avLst/>
            <a:gdLst/>
            <a:ahLst/>
            <a:cxnLst/>
            <a:rect r="r" b="b" t="t" l="l"/>
            <a:pathLst>
              <a:path h="1216400" w="1167374">
                <a:moveTo>
                  <a:pt x="0" y="0"/>
                </a:moveTo>
                <a:lnTo>
                  <a:pt x="1167374" y="0"/>
                </a:lnTo>
                <a:lnTo>
                  <a:pt x="1167374" y="1216400"/>
                </a:lnTo>
                <a:lnTo>
                  <a:pt x="0" y="1216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59" t="0" r="-3259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5400000">
            <a:off x="4660657" y="7219934"/>
            <a:ext cx="1116141" cy="1457802"/>
          </a:xfrm>
          <a:custGeom>
            <a:avLst/>
            <a:gdLst/>
            <a:ahLst/>
            <a:cxnLst/>
            <a:rect r="r" b="b" t="t" l="l"/>
            <a:pathLst>
              <a:path h="1457802" w="1116141">
                <a:moveTo>
                  <a:pt x="0" y="0"/>
                </a:moveTo>
                <a:lnTo>
                  <a:pt x="1116142" y="0"/>
                </a:lnTo>
                <a:lnTo>
                  <a:pt x="1116142" y="1457803"/>
                </a:lnTo>
                <a:lnTo>
                  <a:pt x="0" y="14578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59" t="0" r="-3259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5400000">
            <a:off x="3773677" y="7340636"/>
            <a:ext cx="1167374" cy="1216400"/>
          </a:xfrm>
          <a:custGeom>
            <a:avLst/>
            <a:gdLst/>
            <a:ahLst/>
            <a:cxnLst/>
            <a:rect r="r" b="b" t="t" l="l"/>
            <a:pathLst>
              <a:path h="1216400" w="1167374">
                <a:moveTo>
                  <a:pt x="0" y="0"/>
                </a:moveTo>
                <a:lnTo>
                  <a:pt x="1167374" y="0"/>
                </a:lnTo>
                <a:lnTo>
                  <a:pt x="1167374" y="1216400"/>
                </a:lnTo>
                <a:lnTo>
                  <a:pt x="0" y="1216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59" t="0" r="-3259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5400000">
            <a:off x="2892130" y="7245551"/>
            <a:ext cx="1116141" cy="1457802"/>
          </a:xfrm>
          <a:custGeom>
            <a:avLst/>
            <a:gdLst/>
            <a:ahLst/>
            <a:cxnLst/>
            <a:rect r="r" b="b" t="t" l="l"/>
            <a:pathLst>
              <a:path h="1457802" w="1116141">
                <a:moveTo>
                  <a:pt x="0" y="0"/>
                </a:moveTo>
                <a:lnTo>
                  <a:pt x="1116141" y="0"/>
                </a:lnTo>
                <a:lnTo>
                  <a:pt x="1116141" y="1457802"/>
                </a:lnTo>
                <a:lnTo>
                  <a:pt x="0" y="14578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59" t="0" r="-3259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5400000">
            <a:off x="2005150" y="7366252"/>
            <a:ext cx="1167374" cy="1216400"/>
          </a:xfrm>
          <a:custGeom>
            <a:avLst/>
            <a:gdLst/>
            <a:ahLst/>
            <a:cxnLst/>
            <a:rect r="r" b="b" t="t" l="l"/>
            <a:pathLst>
              <a:path h="1216400" w="1167374">
                <a:moveTo>
                  <a:pt x="0" y="0"/>
                </a:moveTo>
                <a:lnTo>
                  <a:pt x="1167374" y="0"/>
                </a:lnTo>
                <a:lnTo>
                  <a:pt x="1167374" y="1216400"/>
                </a:lnTo>
                <a:lnTo>
                  <a:pt x="0" y="1216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59" t="0" r="-3259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5400000">
            <a:off x="6306939" y="2829680"/>
            <a:ext cx="1116141" cy="1457802"/>
          </a:xfrm>
          <a:custGeom>
            <a:avLst/>
            <a:gdLst/>
            <a:ahLst/>
            <a:cxnLst/>
            <a:rect r="r" b="b" t="t" l="l"/>
            <a:pathLst>
              <a:path h="1457802" w="1116141">
                <a:moveTo>
                  <a:pt x="0" y="0"/>
                </a:moveTo>
                <a:lnTo>
                  <a:pt x="1116141" y="0"/>
                </a:lnTo>
                <a:lnTo>
                  <a:pt x="1116141" y="1457802"/>
                </a:lnTo>
                <a:lnTo>
                  <a:pt x="0" y="14578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59" t="0" r="-3259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5400000">
            <a:off x="5419959" y="2950381"/>
            <a:ext cx="1167374" cy="1216400"/>
          </a:xfrm>
          <a:custGeom>
            <a:avLst/>
            <a:gdLst/>
            <a:ahLst/>
            <a:cxnLst/>
            <a:rect r="r" b="b" t="t" l="l"/>
            <a:pathLst>
              <a:path h="1216400" w="1167374">
                <a:moveTo>
                  <a:pt x="0" y="0"/>
                </a:moveTo>
                <a:lnTo>
                  <a:pt x="1167374" y="0"/>
                </a:lnTo>
                <a:lnTo>
                  <a:pt x="1167374" y="1216400"/>
                </a:lnTo>
                <a:lnTo>
                  <a:pt x="0" y="1216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59" t="0" r="-3259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5400000">
            <a:off x="4539237" y="2855296"/>
            <a:ext cx="1116141" cy="1457802"/>
          </a:xfrm>
          <a:custGeom>
            <a:avLst/>
            <a:gdLst/>
            <a:ahLst/>
            <a:cxnLst/>
            <a:rect r="r" b="b" t="t" l="l"/>
            <a:pathLst>
              <a:path h="1457802" w="1116141">
                <a:moveTo>
                  <a:pt x="0" y="0"/>
                </a:moveTo>
                <a:lnTo>
                  <a:pt x="1116142" y="0"/>
                </a:lnTo>
                <a:lnTo>
                  <a:pt x="1116142" y="1457802"/>
                </a:lnTo>
                <a:lnTo>
                  <a:pt x="0" y="14578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59" t="0" r="-3259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5400000">
            <a:off x="3652257" y="2975997"/>
            <a:ext cx="1167374" cy="1216400"/>
          </a:xfrm>
          <a:custGeom>
            <a:avLst/>
            <a:gdLst/>
            <a:ahLst/>
            <a:cxnLst/>
            <a:rect r="r" b="b" t="t" l="l"/>
            <a:pathLst>
              <a:path h="1216400" w="1167374">
                <a:moveTo>
                  <a:pt x="0" y="0"/>
                </a:moveTo>
                <a:lnTo>
                  <a:pt x="1167374" y="0"/>
                </a:lnTo>
                <a:lnTo>
                  <a:pt x="1167374" y="1216400"/>
                </a:lnTo>
                <a:lnTo>
                  <a:pt x="0" y="1216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59" t="0" r="-3259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5400000">
            <a:off x="2770710" y="2880912"/>
            <a:ext cx="1116141" cy="1457802"/>
          </a:xfrm>
          <a:custGeom>
            <a:avLst/>
            <a:gdLst/>
            <a:ahLst/>
            <a:cxnLst/>
            <a:rect r="r" b="b" t="t" l="l"/>
            <a:pathLst>
              <a:path h="1457802" w="1116141">
                <a:moveTo>
                  <a:pt x="0" y="0"/>
                </a:moveTo>
                <a:lnTo>
                  <a:pt x="1116141" y="0"/>
                </a:lnTo>
                <a:lnTo>
                  <a:pt x="1116141" y="1457803"/>
                </a:lnTo>
                <a:lnTo>
                  <a:pt x="0" y="14578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59" t="0" r="-3259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-5400000">
            <a:off x="1883730" y="3001614"/>
            <a:ext cx="1167374" cy="1216400"/>
          </a:xfrm>
          <a:custGeom>
            <a:avLst/>
            <a:gdLst/>
            <a:ahLst/>
            <a:cxnLst/>
            <a:rect r="r" b="b" t="t" l="l"/>
            <a:pathLst>
              <a:path h="1216400" w="1167374">
                <a:moveTo>
                  <a:pt x="0" y="0"/>
                </a:moveTo>
                <a:lnTo>
                  <a:pt x="1167374" y="0"/>
                </a:lnTo>
                <a:lnTo>
                  <a:pt x="1167374" y="1216400"/>
                </a:lnTo>
                <a:lnTo>
                  <a:pt x="0" y="1216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59" t="0" r="-3259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8" y="9463088"/>
            <a:ext cx="18316575" cy="28575"/>
            <a:chOff x="0" y="0"/>
            <a:chExt cx="24422100" cy="3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9522620"/>
            <a:ext cx="18316575" cy="28575"/>
            <a:chOff x="0" y="0"/>
            <a:chExt cx="24422100" cy="3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55976" y="9572625"/>
            <a:ext cx="1749424" cy="659607"/>
          </a:xfrm>
          <a:custGeom>
            <a:avLst/>
            <a:gdLst/>
            <a:ahLst/>
            <a:cxnLst/>
            <a:rect r="r" b="b" t="t" l="l"/>
            <a:pathLst>
              <a:path h="659607" w="1749424">
                <a:moveTo>
                  <a:pt x="0" y="0"/>
                </a:moveTo>
                <a:lnTo>
                  <a:pt x="1749424" y="0"/>
                </a:lnTo>
                <a:lnTo>
                  <a:pt x="1749424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36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7898" y="1028700"/>
            <a:ext cx="5047871" cy="1147463"/>
          </a:xfrm>
          <a:custGeom>
            <a:avLst/>
            <a:gdLst/>
            <a:ahLst/>
            <a:cxnLst/>
            <a:rect r="r" b="b" t="t" l="l"/>
            <a:pathLst>
              <a:path h="1147463" w="5047871">
                <a:moveTo>
                  <a:pt x="0" y="0"/>
                </a:moveTo>
                <a:lnTo>
                  <a:pt x="5047871" y="0"/>
                </a:lnTo>
                <a:lnTo>
                  <a:pt x="5047871" y="1147463"/>
                </a:lnTo>
                <a:lnTo>
                  <a:pt x="0" y="1147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3320" y="-171450"/>
            <a:ext cx="554307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 strike="noStrike" u="none">
                <a:solidFill>
                  <a:srgbClr val="808080"/>
                </a:solidFill>
                <a:latin typeface="ITC Edwardian Script Bold"/>
              </a:rPr>
              <a:t>Hand gestures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38177" y="2752802"/>
            <a:ext cx="7502729" cy="6169546"/>
          </a:xfrm>
          <a:custGeom>
            <a:avLst/>
            <a:gdLst/>
            <a:ahLst/>
            <a:cxnLst/>
            <a:rect r="r" b="b" t="t" l="l"/>
            <a:pathLst>
              <a:path h="6169546" w="7502729">
                <a:moveTo>
                  <a:pt x="0" y="0"/>
                </a:moveTo>
                <a:lnTo>
                  <a:pt x="7502729" y="0"/>
                </a:lnTo>
                <a:lnTo>
                  <a:pt x="7502729" y="6169547"/>
                </a:lnTo>
                <a:lnTo>
                  <a:pt x="0" y="6169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440" r="-134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382610" y="7504919"/>
            <a:ext cx="1753381" cy="1753381"/>
          </a:xfrm>
          <a:custGeom>
            <a:avLst/>
            <a:gdLst/>
            <a:ahLst/>
            <a:cxnLst/>
            <a:rect r="r" b="b" t="t" l="l"/>
            <a:pathLst>
              <a:path h="1753381" w="1753381">
                <a:moveTo>
                  <a:pt x="0" y="0"/>
                </a:moveTo>
                <a:lnTo>
                  <a:pt x="1753380" y="0"/>
                </a:lnTo>
                <a:lnTo>
                  <a:pt x="1753380" y="1753381"/>
                </a:lnTo>
                <a:lnTo>
                  <a:pt x="0" y="175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362190" y="9813607"/>
            <a:ext cx="1976120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24/11/2022 -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67240" y="9813607"/>
            <a:ext cx="125539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- p 1 5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634812" y="1811814"/>
            <a:ext cx="5704419" cy="7725093"/>
            <a:chOff x="0" y="0"/>
            <a:chExt cx="7605892" cy="1030012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184758" y="4646178"/>
              <a:ext cx="5421133" cy="5421133"/>
            </a:xfrm>
            <a:custGeom>
              <a:avLst/>
              <a:gdLst/>
              <a:ahLst/>
              <a:cxnLst/>
              <a:rect r="r" b="b" t="t" l="l"/>
              <a:pathLst>
                <a:path h="5421133" w="5421133">
                  <a:moveTo>
                    <a:pt x="0" y="0"/>
                  </a:moveTo>
                  <a:lnTo>
                    <a:pt x="5421134" y="0"/>
                  </a:lnTo>
                  <a:lnTo>
                    <a:pt x="5421134" y="5421133"/>
                  </a:lnTo>
                  <a:lnTo>
                    <a:pt x="0" y="5421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433737" y="147791"/>
              <a:ext cx="3647121" cy="5112886"/>
            </a:xfrm>
            <a:custGeom>
              <a:avLst/>
              <a:gdLst/>
              <a:ahLst/>
              <a:cxnLst/>
              <a:rect r="r" b="b" t="t" l="l"/>
              <a:pathLst>
                <a:path h="5112886" w="3647121">
                  <a:moveTo>
                    <a:pt x="0" y="0"/>
                  </a:moveTo>
                  <a:lnTo>
                    <a:pt x="3647121" y="0"/>
                  </a:lnTo>
                  <a:lnTo>
                    <a:pt x="3647121" y="5112886"/>
                  </a:lnTo>
                  <a:lnTo>
                    <a:pt x="0" y="5112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40189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4891657"/>
              <a:ext cx="3938089" cy="5408467"/>
            </a:xfrm>
            <a:custGeom>
              <a:avLst/>
              <a:gdLst/>
              <a:ahLst/>
              <a:cxnLst/>
              <a:rect r="r" b="b" t="t" l="l"/>
              <a:pathLst>
                <a:path h="5408467" w="3938089">
                  <a:moveTo>
                    <a:pt x="0" y="0"/>
                  </a:moveTo>
                  <a:lnTo>
                    <a:pt x="3938089" y="0"/>
                  </a:lnTo>
                  <a:lnTo>
                    <a:pt x="3938089" y="5408467"/>
                  </a:lnTo>
                  <a:lnTo>
                    <a:pt x="0" y="5408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-37337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4265" y="0"/>
              <a:ext cx="5323790" cy="5323790"/>
            </a:xfrm>
            <a:custGeom>
              <a:avLst/>
              <a:gdLst/>
              <a:ahLst/>
              <a:cxnLst/>
              <a:rect r="r" b="b" t="t" l="l"/>
              <a:pathLst>
                <a:path h="5323790" w="5323790">
                  <a:moveTo>
                    <a:pt x="0" y="0"/>
                  </a:moveTo>
                  <a:lnTo>
                    <a:pt x="5323790" y="0"/>
                  </a:lnTo>
                  <a:lnTo>
                    <a:pt x="5323790" y="5323790"/>
                  </a:lnTo>
                  <a:lnTo>
                    <a:pt x="0" y="5323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1597941" y="1355819"/>
            <a:ext cx="4246695" cy="4246695"/>
            <a:chOff x="0" y="0"/>
            <a:chExt cx="5662260" cy="56622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62260" cy="5662260"/>
            </a:xfrm>
            <a:custGeom>
              <a:avLst/>
              <a:gdLst/>
              <a:ahLst/>
              <a:cxnLst/>
              <a:rect r="r" b="b" t="t" l="l"/>
              <a:pathLst>
                <a:path h="5662260" w="5662260">
                  <a:moveTo>
                    <a:pt x="0" y="0"/>
                  </a:moveTo>
                  <a:lnTo>
                    <a:pt x="5662260" y="0"/>
                  </a:lnTo>
                  <a:lnTo>
                    <a:pt x="5662260" y="5662260"/>
                  </a:lnTo>
                  <a:lnTo>
                    <a:pt x="0" y="5662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584507" y="707134"/>
              <a:ext cx="1268543" cy="825921"/>
              <a:chOff x="0" y="0"/>
              <a:chExt cx="49131" cy="3198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49131" cy="31988"/>
              </a:xfrm>
              <a:custGeom>
                <a:avLst/>
                <a:gdLst/>
                <a:ahLst/>
                <a:cxnLst/>
                <a:rect r="r" b="b" t="t" l="l"/>
                <a:pathLst>
                  <a:path h="31988" w="49131">
                    <a:moveTo>
                      <a:pt x="15994" y="0"/>
                    </a:moveTo>
                    <a:lnTo>
                      <a:pt x="33137" y="0"/>
                    </a:lnTo>
                    <a:cubicBezTo>
                      <a:pt x="37379" y="0"/>
                      <a:pt x="41447" y="1685"/>
                      <a:pt x="44447" y="4685"/>
                    </a:cubicBezTo>
                    <a:cubicBezTo>
                      <a:pt x="47446" y="7684"/>
                      <a:pt x="49131" y="11752"/>
                      <a:pt x="49131" y="15994"/>
                    </a:cubicBezTo>
                    <a:lnTo>
                      <a:pt x="49131" y="15994"/>
                    </a:lnTo>
                    <a:cubicBezTo>
                      <a:pt x="49131" y="20236"/>
                      <a:pt x="47446" y="24304"/>
                      <a:pt x="44447" y="27304"/>
                    </a:cubicBezTo>
                    <a:cubicBezTo>
                      <a:pt x="41447" y="30303"/>
                      <a:pt x="37379" y="31988"/>
                      <a:pt x="33137" y="31988"/>
                    </a:cubicBezTo>
                    <a:lnTo>
                      <a:pt x="15994" y="31988"/>
                    </a:lnTo>
                    <a:cubicBezTo>
                      <a:pt x="11752" y="31988"/>
                      <a:pt x="7684" y="30303"/>
                      <a:pt x="4685" y="27304"/>
                    </a:cubicBezTo>
                    <a:cubicBezTo>
                      <a:pt x="1685" y="24304"/>
                      <a:pt x="0" y="20236"/>
                      <a:pt x="0" y="15994"/>
                    </a:cubicBezTo>
                    <a:lnTo>
                      <a:pt x="0" y="15994"/>
                    </a:lnTo>
                    <a:cubicBezTo>
                      <a:pt x="0" y="11752"/>
                      <a:pt x="1685" y="7684"/>
                      <a:pt x="4685" y="4685"/>
                    </a:cubicBezTo>
                    <a:cubicBezTo>
                      <a:pt x="7684" y="1685"/>
                      <a:pt x="11752" y="0"/>
                      <a:pt x="15994" y="0"/>
                    </a:cubicBezTo>
                    <a:close/>
                  </a:path>
                </a:pathLst>
              </a:custGeom>
              <a:solidFill>
                <a:srgbClr val="ECDFDE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85725"/>
                <a:ext cx="49131" cy="117713"/>
              </a:xfrm>
              <a:prstGeom prst="rect">
                <a:avLst/>
              </a:prstGeom>
            </p:spPr>
            <p:txBody>
              <a:bodyPr anchor="ctr" rtlCol="false" tIns="88914" lIns="88914" bIns="88914" rIns="88914"/>
              <a:lstStyle/>
              <a:p>
                <a:pPr algn="ctr">
                  <a:lnSpc>
                    <a:spcPts val="616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4177403" y="3728678"/>
              <a:ext cx="877003" cy="642088"/>
              <a:chOff x="0" y="0"/>
              <a:chExt cx="33967" cy="2486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3967" cy="24868"/>
              </a:xfrm>
              <a:custGeom>
                <a:avLst/>
                <a:gdLst/>
                <a:ahLst/>
                <a:cxnLst/>
                <a:rect r="r" b="b" t="t" l="l"/>
                <a:pathLst>
                  <a:path h="24868" w="33967">
                    <a:moveTo>
                      <a:pt x="12434" y="0"/>
                    </a:moveTo>
                    <a:lnTo>
                      <a:pt x="21532" y="0"/>
                    </a:lnTo>
                    <a:cubicBezTo>
                      <a:pt x="24830" y="0"/>
                      <a:pt x="27993" y="1310"/>
                      <a:pt x="30325" y="3642"/>
                    </a:cubicBezTo>
                    <a:cubicBezTo>
                      <a:pt x="32657" y="5974"/>
                      <a:pt x="33967" y="9136"/>
                      <a:pt x="33967" y="12434"/>
                    </a:cubicBezTo>
                    <a:lnTo>
                      <a:pt x="33967" y="12434"/>
                    </a:lnTo>
                    <a:cubicBezTo>
                      <a:pt x="33967" y="15732"/>
                      <a:pt x="32657" y="18895"/>
                      <a:pt x="30325" y="21226"/>
                    </a:cubicBezTo>
                    <a:cubicBezTo>
                      <a:pt x="27993" y="23558"/>
                      <a:pt x="24830" y="24868"/>
                      <a:pt x="21532" y="24868"/>
                    </a:cubicBezTo>
                    <a:lnTo>
                      <a:pt x="12434" y="24868"/>
                    </a:lnTo>
                    <a:cubicBezTo>
                      <a:pt x="9136" y="24868"/>
                      <a:pt x="5974" y="23558"/>
                      <a:pt x="3642" y="21226"/>
                    </a:cubicBezTo>
                    <a:cubicBezTo>
                      <a:pt x="1310" y="18895"/>
                      <a:pt x="0" y="15732"/>
                      <a:pt x="0" y="12434"/>
                    </a:cubicBezTo>
                    <a:lnTo>
                      <a:pt x="0" y="12434"/>
                    </a:lnTo>
                    <a:cubicBezTo>
                      <a:pt x="0" y="9136"/>
                      <a:pt x="1310" y="5974"/>
                      <a:pt x="3642" y="3642"/>
                    </a:cubicBezTo>
                    <a:cubicBezTo>
                      <a:pt x="5974" y="1310"/>
                      <a:pt x="9136" y="0"/>
                      <a:pt x="12434" y="0"/>
                    </a:cubicBezTo>
                    <a:close/>
                  </a:path>
                </a:pathLst>
              </a:custGeom>
              <a:solidFill>
                <a:srgbClr val="ECDFDE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85725"/>
                <a:ext cx="33967" cy="110593"/>
              </a:xfrm>
              <a:prstGeom prst="rect">
                <a:avLst/>
              </a:prstGeom>
            </p:spPr>
            <p:txBody>
              <a:bodyPr anchor="ctr" rtlCol="false" tIns="88914" lIns="88914" bIns="88914" rIns="88914"/>
              <a:lstStyle/>
              <a:p>
                <a:pPr algn="ctr">
                  <a:lnSpc>
                    <a:spcPts val="6160"/>
                  </a:lnSpc>
                </a:pPr>
              </a:p>
            </p:txBody>
          </p:sp>
        </p:grpSp>
      </p:grpSp>
      <p:sp>
        <p:nvSpPr>
          <p:cNvPr name="Freeform 27" id="27"/>
          <p:cNvSpPr/>
          <p:nvPr/>
        </p:nvSpPr>
        <p:spPr>
          <a:xfrm flipH="false" flipV="false" rot="0">
            <a:off x="14994106" y="1878168"/>
            <a:ext cx="3327088" cy="3327088"/>
          </a:xfrm>
          <a:custGeom>
            <a:avLst/>
            <a:gdLst/>
            <a:ahLst/>
            <a:cxnLst/>
            <a:rect r="r" b="b" t="t" l="l"/>
            <a:pathLst>
              <a:path h="3327088" w="3327088">
                <a:moveTo>
                  <a:pt x="0" y="0"/>
                </a:moveTo>
                <a:lnTo>
                  <a:pt x="3327088" y="0"/>
                </a:lnTo>
                <a:lnTo>
                  <a:pt x="3327088" y="3327088"/>
                </a:lnTo>
                <a:lnTo>
                  <a:pt x="0" y="3327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4706585" y="3541712"/>
            <a:ext cx="575043" cy="421011"/>
            <a:chOff x="0" y="0"/>
            <a:chExt cx="33967" cy="2486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3967" cy="24868"/>
            </a:xfrm>
            <a:custGeom>
              <a:avLst/>
              <a:gdLst/>
              <a:ahLst/>
              <a:cxnLst/>
              <a:rect r="r" b="b" t="t" l="l"/>
              <a:pathLst>
                <a:path h="24868" w="33967">
                  <a:moveTo>
                    <a:pt x="12434" y="0"/>
                  </a:moveTo>
                  <a:lnTo>
                    <a:pt x="21532" y="0"/>
                  </a:lnTo>
                  <a:cubicBezTo>
                    <a:pt x="24830" y="0"/>
                    <a:pt x="27993" y="1310"/>
                    <a:pt x="30325" y="3642"/>
                  </a:cubicBezTo>
                  <a:cubicBezTo>
                    <a:pt x="32657" y="5974"/>
                    <a:pt x="33967" y="9136"/>
                    <a:pt x="33967" y="12434"/>
                  </a:cubicBezTo>
                  <a:lnTo>
                    <a:pt x="33967" y="12434"/>
                  </a:lnTo>
                  <a:cubicBezTo>
                    <a:pt x="33967" y="15732"/>
                    <a:pt x="32657" y="18895"/>
                    <a:pt x="30325" y="21226"/>
                  </a:cubicBezTo>
                  <a:cubicBezTo>
                    <a:pt x="27993" y="23558"/>
                    <a:pt x="24830" y="24868"/>
                    <a:pt x="21532" y="24868"/>
                  </a:cubicBezTo>
                  <a:lnTo>
                    <a:pt x="12434" y="24868"/>
                  </a:lnTo>
                  <a:cubicBezTo>
                    <a:pt x="9136" y="24868"/>
                    <a:pt x="5974" y="23558"/>
                    <a:pt x="3642" y="21226"/>
                  </a:cubicBezTo>
                  <a:cubicBezTo>
                    <a:pt x="1310" y="18895"/>
                    <a:pt x="0" y="15732"/>
                    <a:pt x="0" y="12434"/>
                  </a:cubicBezTo>
                  <a:lnTo>
                    <a:pt x="0" y="12434"/>
                  </a:lnTo>
                  <a:cubicBezTo>
                    <a:pt x="0" y="9136"/>
                    <a:pt x="1310" y="5974"/>
                    <a:pt x="3642" y="3642"/>
                  </a:cubicBezTo>
                  <a:cubicBezTo>
                    <a:pt x="5974" y="1310"/>
                    <a:pt x="9136" y="0"/>
                    <a:pt x="12434" y="0"/>
                  </a:cubicBezTo>
                  <a:close/>
                </a:path>
              </a:pathLst>
            </a:custGeom>
            <a:solidFill>
              <a:srgbClr val="ECDFDE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33967" cy="110593"/>
            </a:xfrm>
            <a:prstGeom prst="rect">
              <a:avLst/>
            </a:prstGeom>
          </p:spPr>
          <p:txBody>
            <a:bodyPr anchor="ctr" rtlCol="false" tIns="108052" lIns="108052" bIns="108052" rIns="108052"/>
            <a:lstStyle/>
            <a:p>
              <a:pPr algn="ctr">
                <a:lnSpc>
                  <a:spcPts val="616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594929" y="5355957"/>
            <a:ext cx="3787681" cy="3787681"/>
            <a:chOff x="0" y="0"/>
            <a:chExt cx="5050241" cy="505024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050241" cy="5050241"/>
            </a:xfrm>
            <a:custGeom>
              <a:avLst/>
              <a:gdLst/>
              <a:ahLst/>
              <a:cxnLst/>
              <a:rect r="r" b="b" t="t" l="l"/>
              <a:pathLst>
                <a:path h="5050241" w="5050241">
                  <a:moveTo>
                    <a:pt x="0" y="0"/>
                  </a:moveTo>
                  <a:lnTo>
                    <a:pt x="5050241" y="0"/>
                  </a:lnTo>
                  <a:lnTo>
                    <a:pt x="5050241" y="5050241"/>
                  </a:lnTo>
                  <a:lnTo>
                    <a:pt x="0" y="50502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grpSp>
          <p:nvGrpSpPr>
            <p:cNvPr name="Group 33" id="33"/>
            <p:cNvGrpSpPr/>
            <p:nvPr/>
          </p:nvGrpSpPr>
          <p:grpSpPr>
            <a:xfrm rot="0">
              <a:off x="3644714" y="2411646"/>
              <a:ext cx="825055" cy="604055"/>
              <a:chOff x="0" y="0"/>
              <a:chExt cx="33967" cy="24868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33967" cy="24868"/>
              </a:xfrm>
              <a:custGeom>
                <a:avLst/>
                <a:gdLst/>
                <a:ahLst/>
                <a:cxnLst/>
                <a:rect r="r" b="b" t="t" l="l"/>
                <a:pathLst>
                  <a:path h="24868" w="33967">
                    <a:moveTo>
                      <a:pt x="12434" y="0"/>
                    </a:moveTo>
                    <a:lnTo>
                      <a:pt x="21532" y="0"/>
                    </a:lnTo>
                    <a:cubicBezTo>
                      <a:pt x="24830" y="0"/>
                      <a:pt x="27993" y="1310"/>
                      <a:pt x="30325" y="3642"/>
                    </a:cubicBezTo>
                    <a:cubicBezTo>
                      <a:pt x="32657" y="5974"/>
                      <a:pt x="33967" y="9136"/>
                      <a:pt x="33967" y="12434"/>
                    </a:cubicBezTo>
                    <a:lnTo>
                      <a:pt x="33967" y="12434"/>
                    </a:lnTo>
                    <a:cubicBezTo>
                      <a:pt x="33967" y="15732"/>
                      <a:pt x="32657" y="18895"/>
                      <a:pt x="30325" y="21226"/>
                    </a:cubicBezTo>
                    <a:cubicBezTo>
                      <a:pt x="27993" y="23558"/>
                      <a:pt x="24830" y="24868"/>
                      <a:pt x="21532" y="24868"/>
                    </a:cubicBezTo>
                    <a:lnTo>
                      <a:pt x="12434" y="24868"/>
                    </a:lnTo>
                    <a:cubicBezTo>
                      <a:pt x="9136" y="24868"/>
                      <a:pt x="5974" y="23558"/>
                      <a:pt x="3642" y="21226"/>
                    </a:cubicBezTo>
                    <a:cubicBezTo>
                      <a:pt x="1310" y="18895"/>
                      <a:pt x="0" y="15732"/>
                      <a:pt x="0" y="12434"/>
                    </a:cubicBezTo>
                    <a:lnTo>
                      <a:pt x="0" y="12434"/>
                    </a:lnTo>
                    <a:cubicBezTo>
                      <a:pt x="0" y="9136"/>
                      <a:pt x="1310" y="5974"/>
                      <a:pt x="3642" y="3642"/>
                    </a:cubicBezTo>
                    <a:cubicBezTo>
                      <a:pt x="5974" y="1310"/>
                      <a:pt x="9136" y="0"/>
                      <a:pt x="12434" y="0"/>
                    </a:cubicBezTo>
                    <a:close/>
                  </a:path>
                </a:pathLst>
              </a:custGeom>
              <a:solidFill>
                <a:srgbClr val="ECDFDE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85725"/>
                <a:ext cx="33967" cy="110593"/>
              </a:xfrm>
              <a:prstGeom prst="rect">
                <a:avLst/>
              </a:prstGeom>
            </p:spPr>
            <p:txBody>
              <a:bodyPr anchor="ctr" rtlCol="false" tIns="108052" lIns="108052" bIns="108052" rIns="108052"/>
              <a:lstStyle/>
              <a:p>
                <a:pPr algn="ctr">
                  <a:lnSpc>
                    <a:spcPts val="616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327845" y="2394688"/>
              <a:ext cx="825055" cy="604055"/>
              <a:chOff x="0" y="0"/>
              <a:chExt cx="33967" cy="24868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33967" cy="24868"/>
              </a:xfrm>
              <a:custGeom>
                <a:avLst/>
                <a:gdLst/>
                <a:ahLst/>
                <a:cxnLst/>
                <a:rect r="r" b="b" t="t" l="l"/>
                <a:pathLst>
                  <a:path h="24868" w="33967">
                    <a:moveTo>
                      <a:pt x="12434" y="0"/>
                    </a:moveTo>
                    <a:lnTo>
                      <a:pt x="21532" y="0"/>
                    </a:lnTo>
                    <a:cubicBezTo>
                      <a:pt x="24830" y="0"/>
                      <a:pt x="27993" y="1310"/>
                      <a:pt x="30325" y="3642"/>
                    </a:cubicBezTo>
                    <a:cubicBezTo>
                      <a:pt x="32657" y="5974"/>
                      <a:pt x="33967" y="9136"/>
                      <a:pt x="33967" y="12434"/>
                    </a:cubicBezTo>
                    <a:lnTo>
                      <a:pt x="33967" y="12434"/>
                    </a:lnTo>
                    <a:cubicBezTo>
                      <a:pt x="33967" y="15732"/>
                      <a:pt x="32657" y="18895"/>
                      <a:pt x="30325" y="21226"/>
                    </a:cubicBezTo>
                    <a:cubicBezTo>
                      <a:pt x="27993" y="23558"/>
                      <a:pt x="24830" y="24868"/>
                      <a:pt x="21532" y="24868"/>
                    </a:cubicBezTo>
                    <a:lnTo>
                      <a:pt x="12434" y="24868"/>
                    </a:lnTo>
                    <a:cubicBezTo>
                      <a:pt x="9136" y="24868"/>
                      <a:pt x="5974" y="23558"/>
                      <a:pt x="3642" y="21226"/>
                    </a:cubicBezTo>
                    <a:cubicBezTo>
                      <a:pt x="1310" y="18895"/>
                      <a:pt x="0" y="15732"/>
                      <a:pt x="0" y="12434"/>
                    </a:cubicBezTo>
                    <a:lnTo>
                      <a:pt x="0" y="12434"/>
                    </a:lnTo>
                    <a:cubicBezTo>
                      <a:pt x="0" y="9136"/>
                      <a:pt x="1310" y="5974"/>
                      <a:pt x="3642" y="3642"/>
                    </a:cubicBezTo>
                    <a:cubicBezTo>
                      <a:pt x="5974" y="1310"/>
                      <a:pt x="9136" y="0"/>
                      <a:pt x="12434" y="0"/>
                    </a:cubicBezTo>
                    <a:close/>
                  </a:path>
                </a:pathLst>
              </a:custGeom>
              <a:solidFill>
                <a:srgbClr val="ECDFDE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85725"/>
                <a:ext cx="33967" cy="110593"/>
              </a:xfrm>
              <a:prstGeom prst="rect">
                <a:avLst/>
              </a:prstGeom>
            </p:spPr>
            <p:txBody>
              <a:bodyPr anchor="ctr" rtlCol="false" tIns="108052" lIns="108052" bIns="108052" rIns="108052"/>
              <a:lstStyle/>
              <a:p>
                <a:pPr algn="ctr">
                  <a:lnSpc>
                    <a:spcPts val="6160"/>
                  </a:lnSpc>
                </a:pPr>
              </a:p>
            </p:txBody>
          </p:sp>
        </p:grpSp>
      </p:grpSp>
      <p:sp>
        <p:nvSpPr>
          <p:cNvPr name="Freeform 39" id="39"/>
          <p:cNvSpPr/>
          <p:nvPr/>
        </p:nvSpPr>
        <p:spPr>
          <a:xfrm flipH="false" flipV="false" rot="-5400000">
            <a:off x="3205305" y="8809089"/>
            <a:ext cx="632686" cy="826356"/>
          </a:xfrm>
          <a:custGeom>
            <a:avLst/>
            <a:gdLst/>
            <a:ahLst/>
            <a:cxnLst/>
            <a:rect r="r" b="b" t="t" l="l"/>
            <a:pathLst>
              <a:path h="826356" w="632686">
                <a:moveTo>
                  <a:pt x="0" y="0"/>
                </a:moveTo>
                <a:lnTo>
                  <a:pt x="632686" y="0"/>
                </a:lnTo>
                <a:lnTo>
                  <a:pt x="632686" y="826356"/>
                </a:lnTo>
                <a:lnTo>
                  <a:pt x="0" y="82635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259" t="0" r="-3259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5400000">
            <a:off x="2708556" y="8856861"/>
            <a:ext cx="661727" cy="689517"/>
          </a:xfrm>
          <a:custGeom>
            <a:avLst/>
            <a:gdLst/>
            <a:ahLst/>
            <a:cxnLst/>
            <a:rect r="r" b="b" t="t" l="l"/>
            <a:pathLst>
              <a:path h="689517" w="661727">
                <a:moveTo>
                  <a:pt x="0" y="0"/>
                </a:moveTo>
                <a:lnTo>
                  <a:pt x="661727" y="0"/>
                </a:lnTo>
                <a:lnTo>
                  <a:pt x="661727" y="689517"/>
                </a:lnTo>
                <a:lnTo>
                  <a:pt x="0" y="68951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259" t="0" r="-3259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-5400000">
            <a:off x="2217024" y="8766846"/>
            <a:ext cx="632686" cy="826356"/>
          </a:xfrm>
          <a:custGeom>
            <a:avLst/>
            <a:gdLst/>
            <a:ahLst/>
            <a:cxnLst/>
            <a:rect r="r" b="b" t="t" l="l"/>
            <a:pathLst>
              <a:path h="826356" w="632686">
                <a:moveTo>
                  <a:pt x="0" y="0"/>
                </a:moveTo>
                <a:lnTo>
                  <a:pt x="632685" y="0"/>
                </a:lnTo>
                <a:lnTo>
                  <a:pt x="632685" y="826356"/>
                </a:lnTo>
                <a:lnTo>
                  <a:pt x="0" y="82635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259" t="0" r="-3259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-5400000">
            <a:off x="1705389" y="8856861"/>
            <a:ext cx="661727" cy="689517"/>
          </a:xfrm>
          <a:custGeom>
            <a:avLst/>
            <a:gdLst/>
            <a:ahLst/>
            <a:cxnLst/>
            <a:rect r="r" b="b" t="t" l="l"/>
            <a:pathLst>
              <a:path h="689517" w="661727">
                <a:moveTo>
                  <a:pt x="0" y="0"/>
                </a:moveTo>
                <a:lnTo>
                  <a:pt x="661727" y="0"/>
                </a:lnTo>
                <a:lnTo>
                  <a:pt x="661727" y="689517"/>
                </a:lnTo>
                <a:lnTo>
                  <a:pt x="0" y="68951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259" t="0" r="-3259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5400000">
            <a:off x="1214533" y="8781367"/>
            <a:ext cx="632686" cy="826356"/>
          </a:xfrm>
          <a:custGeom>
            <a:avLst/>
            <a:gdLst/>
            <a:ahLst/>
            <a:cxnLst/>
            <a:rect r="r" b="b" t="t" l="l"/>
            <a:pathLst>
              <a:path h="826356" w="632686">
                <a:moveTo>
                  <a:pt x="0" y="0"/>
                </a:moveTo>
                <a:lnTo>
                  <a:pt x="632685" y="0"/>
                </a:lnTo>
                <a:lnTo>
                  <a:pt x="632685" y="826356"/>
                </a:lnTo>
                <a:lnTo>
                  <a:pt x="0" y="82635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259" t="0" r="-3259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-5400000">
            <a:off x="720597" y="8843288"/>
            <a:ext cx="661727" cy="689517"/>
          </a:xfrm>
          <a:custGeom>
            <a:avLst/>
            <a:gdLst/>
            <a:ahLst/>
            <a:cxnLst/>
            <a:rect r="r" b="b" t="t" l="l"/>
            <a:pathLst>
              <a:path h="689517" w="661727">
                <a:moveTo>
                  <a:pt x="0" y="0"/>
                </a:moveTo>
                <a:lnTo>
                  <a:pt x="661727" y="0"/>
                </a:lnTo>
                <a:lnTo>
                  <a:pt x="661727" y="689517"/>
                </a:lnTo>
                <a:lnTo>
                  <a:pt x="0" y="68951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259" t="0" r="-3259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-5400000">
            <a:off x="6952906" y="8788263"/>
            <a:ext cx="591391" cy="772421"/>
          </a:xfrm>
          <a:custGeom>
            <a:avLst/>
            <a:gdLst/>
            <a:ahLst/>
            <a:cxnLst/>
            <a:rect r="r" b="b" t="t" l="l"/>
            <a:pathLst>
              <a:path h="772421" w="591391">
                <a:moveTo>
                  <a:pt x="0" y="0"/>
                </a:moveTo>
                <a:lnTo>
                  <a:pt x="591391" y="0"/>
                </a:lnTo>
                <a:lnTo>
                  <a:pt x="591391" y="772421"/>
                </a:lnTo>
                <a:lnTo>
                  <a:pt x="0" y="77242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259" t="0" r="-3259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-5400000">
            <a:off x="6482937" y="8852217"/>
            <a:ext cx="618536" cy="644513"/>
          </a:xfrm>
          <a:custGeom>
            <a:avLst/>
            <a:gdLst/>
            <a:ahLst/>
            <a:cxnLst/>
            <a:rect r="r" b="b" t="t" l="l"/>
            <a:pathLst>
              <a:path h="644513" w="618536">
                <a:moveTo>
                  <a:pt x="0" y="0"/>
                </a:moveTo>
                <a:lnTo>
                  <a:pt x="618536" y="0"/>
                </a:lnTo>
                <a:lnTo>
                  <a:pt x="618536" y="644513"/>
                </a:lnTo>
                <a:lnTo>
                  <a:pt x="0" y="64451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259" t="0" r="-3259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-5400000">
            <a:off x="6016284" y="8801836"/>
            <a:ext cx="591391" cy="772421"/>
          </a:xfrm>
          <a:custGeom>
            <a:avLst/>
            <a:gdLst/>
            <a:ahLst/>
            <a:cxnLst/>
            <a:rect r="r" b="b" t="t" l="l"/>
            <a:pathLst>
              <a:path h="772421" w="591391">
                <a:moveTo>
                  <a:pt x="0" y="0"/>
                </a:moveTo>
                <a:lnTo>
                  <a:pt x="591391" y="0"/>
                </a:lnTo>
                <a:lnTo>
                  <a:pt x="591391" y="772421"/>
                </a:lnTo>
                <a:lnTo>
                  <a:pt x="0" y="77242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259" t="0" r="-3259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-5400000">
            <a:off x="5546316" y="8865790"/>
            <a:ext cx="618536" cy="644513"/>
          </a:xfrm>
          <a:custGeom>
            <a:avLst/>
            <a:gdLst/>
            <a:ahLst/>
            <a:cxnLst/>
            <a:rect r="r" b="b" t="t" l="l"/>
            <a:pathLst>
              <a:path h="644513" w="618536">
                <a:moveTo>
                  <a:pt x="0" y="0"/>
                </a:moveTo>
                <a:lnTo>
                  <a:pt x="618536" y="0"/>
                </a:lnTo>
                <a:lnTo>
                  <a:pt x="618536" y="644513"/>
                </a:lnTo>
                <a:lnTo>
                  <a:pt x="0" y="64451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259" t="0" r="-3259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-5400000">
            <a:off x="5079225" y="8815409"/>
            <a:ext cx="591391" cy="772421"/>
          </a:xfrm>
          <a:custGeom>
            <a:avLst/>
            <a:gdLst/>
            <a:ahLst/>
            <a:cxnLst/>
            <a:rect r="r" b="b" t="t" l="l"/>
            <a:pathLst>
              <a:path h="772421" w="591391">
                <a:moveTo>
                  <a:pt x="0" y="0"/>
                </a:moveTo>
                <a:lnTo>
                  <a:pt x="591391" y="0"/>
                </a:lnTo>
                <a:lnTo>
                  <a:pt x="591391" y="772421"/>
                </a:lnTo>
                <a:lnTo>
                  <a:pt x="0" y="77242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259" t="0" r="-3259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-5400000">
            <a:off x="4609256" y="8879363"/>
            <a:ext cx="618536" cy="644513"/>
          </a:xfrm>
          <a:custGeom>
            <a:avLst/>
            <a:gdLst/>
            <a:ahLst/>
            <a:cxnLst/>
            <a:rect r="r" b="b" t="t" l="l"/>
            <a:pathLst>
              <a:path h="644513" w="618536">
                <a:moveTo>
                  <a:pt x="0" y="0"/>
                </a:moveTo>
                <a:lnTo>
                  <a:pt x="618537" y="0"/>
                </a:lnTo>
                <a:lnTo>
                  <a:pt x="618537" y="644513"/>
                </a:lnTo>
                <a:lnTo>
                  <a:pt x="0" y="64451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259" t="0" r="-3259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-5400000">
            <a:off x="4221079" y="8801836"/>
            <a:ext cx="591391" cy="772421"/>
          </a:xfrm>
          <a:custGeom>
            <a:avLst/>
            <a:gdLst/>
            <a:ahLst/>
            <a:cxnLst/>
            <a:rect r="r" b="b" t="t" l="l"/>
            <a:pathLst>
              <a:path h="772421" w="591391">
                <a:moveTo>
                  <a:pt x="0" y="0"/>
                </a:moveTo>
                <a:lnTo>
                  <a:pt x="591391" y="0"/>
                </a:lnTo>
                <a:lnTo>
                  <a:pt x="591391" y="772421"/>
                </a:lnTo>
                <a:lnTo>
                  <a:pt x="0" y="77242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259" t="0" r="-3259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-5400000">
            <a:off x="3751111" y="8865790"/>
            <a:ext cx="618536" cy="644513"/>
          </a:xfrm>
          <a:custGeom>
            <a:avLst/>
            <a:gdLst/>
            <a:ahLst/>
            <a:cxnLst/>
            <a:rect r="r" b="b" t="t" l="l"/>
            <a:pathLst>
              <a:path h="644513" w="618536">
                <a:moveTo>
                  <a:pt x="0" y="0"/>
                </a:moveTo>
                <a:lnTo>
                  <a:pt x="618536" y="0"/>
                </a:lnTo>
                <a:lnTo>
                  <a:pt x="618536" y="644513"/>
                </a:lnTo>
                <a:lnTo>
                  <a:pt x="0" y="64451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259" t="0" r="-3259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8" y="9463088"/>
            <a:ext cx="18302288" cy="28575"/>
            <a:chOff x="0" y="0"/>
            <a:chExt cx="24403050" cy="3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35" y="0"/>
              <a:ext cx="24364980" cy="38100"/>
            </a:xfrm>
            <a:custGeom>
              <a:avLst/>
              <a:gdLst/>
              <a:ahLst/>
              <a:cxnLst/>
              <a:rect r="r" b="b" t="t" l="l"/>
              <a:pathLst>
                <a:path h="38100" w="24364980">
                  <a:moveTo>
                    <a:pt x="0" y="0"/>
                  </a:moveTo>
                  <a:lnTo>
                    <a:pt x="24364981" y="0"/>
                  </a:lnTo>
                  <a:lnTo>
                    <a:pt x="2436498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9522620"/>
            <a:ext cx="18302288" cy="28575"/>
            <a:chOff x="0" y="0"/>
            <a:chExt cx="24403050" cy="3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35" y="0"/>
              <a:ext cx="24364980" cy="38100"/>
            </a:xfrm>
            <a:custGeom>
              <a:avLst/>
              <a:gdLst/>
              <a:ahLst/>
              <a:cxnLst/>
              <a:rect r="r" b="b" t="t" l="l"/>
              <a:pathLst>
                <a:path h="38100" w="24364980">
                  <a:moveTo>
                    <a:pt x="0" y="0"/>
                  </a:moveTo>
                  <a:lnTo>
                    <a:pt x="24364981" y="0"/>
                  </a:lnTo>
                  <a:lnTo>
                    <a:pt x="2436498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43441" y="9572625"/>
            <a:ext cx="1748060" cy="659607"/>
          </a:xfrm>
          <a:custGeom>
            <a:avLst/>
            <a:gdLst/>
            <a:ahLst/>
            <a:cxnLst/>
            <a:rect r="r" b="b" t="t" l="l"/>
            <a:pathLst>
              <a:path h="659607" w="1748060">
                <a:moveTo>
                  <a:pt x="0" y="0"/>
                </a:moveTo>
                <a:lnTo>
                  <a:pt x="1748060" y="0"/>
                </a:lnTo>
                <a:lnTo>
                  <a:pt x="1748060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" t="0" r="-39" b="-3336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4587" y="-171450"/>
            <a:ext cx="434324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 strike="noStrike" u="none">
                <a:solidFill>
                  <a:srgbClr val="808080"/>
                </a:solidFill>
                <a:latin typeface="ITC Edwardian Script Bold"/>
              </a:rPr>
              <a:t>Super Bot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47701" y="1028700"/>
            <a:ext cx="5095744" cy="1158345"/>
          </a:xfrm>
          <a:custGeom>
            <a:avLst/>
            <a:gdLst/>
            <a:ahLst/>
            <a:cxnLst/>
            <a:rect r="r" b="b" t="t" l="l"/>
            <a:pathLst>
              <a:path h="1158345" w="5095744">
                <a:moveTo>
                  <a:pt x="0" y="0"/>
                </a:moveTo>
                <a:lnTo>
                  <a:pt x="5095744" y="0"/>
                </a:lnTo>
                <a:lnTo>
                  <a:pt x="5095744" y="1158345"/>
                </a:lnTo>
                <a:lnTo>
                  <a:pt x="0" y="1158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69820" y="7681132"/>
            <a:ext cx="1752013" cy="1753381"/>
          </a:xfrm>
          <a:custGeom>
            <a:avLst/>
            <a:gdLst/>
            <a:ahLst/>
            <a:cxnLst/>
            <a:rect r="r" b="b" t="t" l="l"/>
            <a:pathLst>
              <a:path h="1753381" w="1752013">
                <a:moveTo>
                  <a:pt x="0" y="0"/>
                </a:moveTo>
                <a:lnTo>
                  <a:pt x="1752013" y="0"/>
                </a:lnTo>
                <a:lnTo>
                  <a:pt x="1752013" y="1753381"/>
                </a:lnTo>
                <a:lnTo>
                  <a:pt x="0" y="1753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" t="0" r="-39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362190" y="9813607"/>
            <a:ext cx="1976120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24/11/2022 -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67240" y="9813607"/>
            <a:ext cx="125539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- p 16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623827" y="1993285"/>
            <a:ext cx="7428965" cy="7600773"/>
            <a:chOff x="0" y="0"/>
            <a:chExt cx="9905287" cy="101343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21485" y="768329"/>
              <a:ext cx="8228416" cy="8234840"/>
            </a:xfrm>
            <a:custGeom>
              <a:avLst/>
              <a:gdLst/>
              <a:ahLst/>
              <a:cxnLst/>
              <a:rect r="r" b="b" t="t" l="l"/>
              <a:pathLst>
                <a:path h="8234840" w="8228416">
                  <a:moveTo>
                    <a:pt x="0" y="0"/>
                  </a:moveTo>
                  <a:lnTo>
                    <a:pt x="8228416" y="0"/>
                  </a:lnTo>
                  <a:lnTo>
                    <a:pt x="8228416" y="8234839"/>
                  </a:lnTo>
                  <a:lnTo>
                    <a:pt x="0" y="8234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9" t="0" r="-39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03904" y="0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4" y="0"/>
                  </a:lnTo>
                  <a:lnTo>
                    <a:pt x="1560004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4" y="0"/>
                  </a:lnTo>
                  <a:lnTo>
                    <a:pt x="1560004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307189" y="0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4" y="0"/>
                  </a:lnTo>
                  <a:lnTo>
                    <a:pt x="1560004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473000" y="0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4" y="0"/>
                  </a:lnTo>
                  <a:lnTo>
                    <a:pt x="1560004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4576903" y="0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5" y="0"/>
                  </a:lnTo>
                  <a:lnTo>
                    <a:pt x="1560005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780188" y="0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5" y="0"/>
                  </a:lnTo>
                  <a:lnTo>
                    <a:pt x="1560005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949074" y="0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4" y="0"/>
                  </a:lnTo>
                  <a:lnTo>
                    <a:pt x="1560004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052977" y="0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4" y="0"/>
                  </a:lnTo>
                  <a:lnTo>
                    <a:pt x="1560004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8169899" y="1159787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4" y="0"/>
                  </a:lnTo>
                  <a:lnTo>
                    <a:pt x="1560004" y="1914315"/>
                  </a:lnTo>
                  <a:lnTo>
                    <a:pt x="0" y="1914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8169899" y="2337446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4" y="0"/>
                  </a:lnTo>
                  <a:lnTo>
                    <a:pt x="1560004" y="1914315"/>
                  </a:lnTo>
                  <a:lnTo>
                    <a:pt x="0" y="1914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8286821" y="3497234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5" y="0"/>
                  </a:lnTo>
                  <a:lnTo>
                    <a:pt x="1560005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8228360" y="4670861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5" y="0"/>
                  </a:lnTo>
                  <a:lnTo>
                    <a:pt x="1560005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8345283" y="5830648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4" y="0"/>
                  </a:lnTo>
                  <a:lnTo>
                    <a:pt x="1560004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154762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4" y="0"/>
                  </a:lnTo>
                  <a:lnTo>
                    <a:pt x="1560004" y="1914315"/>
                  </a:lnTo>
                  <a:lnTo>
                    <a:pt x="0" y="1914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16922" y="2314550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4" y="0"/>
                  </a:lnTo>
                  <a:lnTo>
                    <a:pt x="1560004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58461" y="3497234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4" y="0"/>
                  </a:lnTo>
                  <a:lnTo>
                    <a:pt x="1560004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75383" y="4657021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4" y="0"/>
                  </a:lnTo>
                  <a:lnTo>
                    <a:pt x="1560004" y="1914315"/>
                  </a:lnTo>
                  <a:lnTo>
                    <a:pt x="0" y="1914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58461" y="5843348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4" y="0"/>
                  </a:lnTo>
                  <a:lnTo>
                    <a:pt x="1560004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75383" y="7003136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4" y="0"/>
                  </a:lnTo>
                  <a:lnTo>
                    <a:pt x="1560004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8169899" y="6968188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4" y="0"/>
                  </a:lnTo>
                  <a:lnTo>
                    <a:pt x="1560004" y="1914315"/>
                  </a:lnTo>
                  <a:lnTo>
                    <a:pt x="0" y="1914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8286821" y="8127976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5" y="0"/>
                  </a:lnTo>
                  <a:lnTo>
                    <a:pt x="1560005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58461" y="8220050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4" y="0"/>
                  </a:lnTo>
                  <a:lnTo>
                    <a:pt x="1560004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274510" y="8172426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4" y="0"/>
                  </a:lnTo>
                  <a:lnTo>
                    <a:pt x="1560004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3643606" y="8172426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5" y="0"/>
                  </a:lnTo>
                  <a:lnTo>
                    <a:pt x="1560005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4747510" y="8172426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4" y="0"/>
                  </a:lnTo>
                  <a:lnTo>
                    <a:pt x="1560004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5950795" y="8172426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4" y="0"/>
                  </a:lnTo>
                  <a:lnTo>
                    <a:pt x="1560004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307189" y="8220050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4" y="0"/>
                  </a:lnTo>
                  <a:lnTo>
                    <a:pt x="1560004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7183131" y="8112100"/>
              <a:ext cx="1560004" cy="1914314"/>
            </a:xfrm>
            <a:custGeom>
              <a:avLst/>
              <a:gdLst/>
              <a:ahLst/>
              <a:cxnLst/>
              <a:rect r="r" b="b" t="t" l="l"/>
              <a:pathLst>
                <a:path h="1914314" w="1560004">
                  <a:moveTo>
                    <a:pt x="0" y="0"/>
                  </a:moveTo>
                  <a:lnTo>
                    <a:pt x="1560004" y="0"/>
                  </a:lnTo>
                  <a:lnTo>
                    <a:pt x="1560004" y="1914314"/>
                  </a:lnTo>
                  <a:lnTo>
                    <a:pt x="0" y="191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t="0" r="-39" b="0"/>
              </a:stretch>
            </a:blip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647701" y="4924675"/>
            <a:ext cx="408368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808080"/>
                </a:solidFill>
                <a:latin typeface="ITC Edwardian Script Bold"/>
              </a:rPr>
              <a:t>Max 10s</a:t>
            </a:r>
          </a:p>
        </p:txBody>
      </p:sp>
    </p:spTree>
  </p:cSld>
  <p:clrMapOvr>
    <a:masterClrMapping/>
  </p:clrMapOvr>
  <p:transition spd="fast">
    <p:wipe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8" y="9463088"/>
            <a:ext cx="18316575" cy="28575"/>
            <a:chOff x="0" y="0"/>
            <a:chExt cx="24422100" cy="3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9522620"/>
            <a:ext cx="18316575" cy="28575"/>
            <a:chOff x="0" y="0"/>
            <a:chExt cx="24422100" cy="3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55976" y="9572625"/>
            <a:ext cx="1749424" cy="659607"/>
          </a:xfrm>
          <a:custGeom>
            <a:avLst/>
            <a:gdLst/>
            <a:ahLst/>
            <a:cxnLst/>
            <a:rect r="r" b="b" t="t" l="l"/>
            <a:pathLst>
              <a:path h="659607" w="1749424">
                <a:moveTo>
                  <a:pt x="0" y="0"/>
                </a:moveTo>
                <a:lnTo>
                  <a:pt x="1749424" y="0"/>
                </a:lnTo>
                <a:lnTo>
                  <a:pt x="1749424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36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2539753" y="-171450"/>
            <a:ext cx="1017148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808080"/>
                </a:solidFill>
                <a:latin typeface="ITC Edwardian Script Bold"/>
              </a:rPr>
              <a:t>Online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47702" y="697547"/>
            <a:ext cx="4958400" cy="1127124"/>
          </a:xfrm>
          <a:custGeom>
            <a:avLst/>
            <a:gdLst/>
            <a:ahLst/>
            <a:cxnLst/>
            <a:rect r="r" b="b" t="t" l="l"/>
            <a:pathLst>
              <a:path h="1127124" w="4958400">
                <a:moveTo>
                  <a:pt x="0" y="0"/>
                </a:moveTo>
                <a:lnTo>
                  <a:pt x="4958399" y="0"/>
                </a:lnTo>
                <a:lnTo>
                  <a:pt x="4958399" y="1127124"/>
                </a:lnTo>
                <a:lnTo>
                  <a:pt x="0" y="1127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82610" y="7504919"/>
            <a:ext cx="1753381" cy="1753381"/>
          </a:xfrm>
          <a:custGeom>
            <a:avLst/>
            <a:gdLst/>
            <a:ahLst/>
            <a:cxnLst/>
            <a:rect r="r" b="b" t="t" l="l"/>
            <a:pathLst>
              <a:path h="1753381" w="1753381">
                <a:moveTo>
                  <a:pt x="0" y="0"/>
                </a:moveTo>
                <a:lnTo>
                  <a:pt x="1753380" y="0"/>
                </a:lnTo>
                <a:lnTo>
                  <a:pt x="1753380" y="1753381"/>
                </a:lnTo>
                <a:lnTo>
                  <a:pt x="0" y="1753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2247409"/>
            <a:ext cx="6580128" cy="6580128"/>
          </a:xfrm>
          <a:custGeom>
            <a:avLst/>
            <a:gdLst/>
            <a:ahLst/>
            <a:cxnLst/>
            <a:rect r="r" b="b" t="t" l="l"/>
            <a:pathLst>
              <a:path h="6580128" w="6580128">
                <a:moveTo>
                  <a:pt x="0" y="0"/>
                </a:moveTo>
                <a:lnTo>
                  <a:pt x="6580128" y="0"/>
                </a:lnTo>
                <a:lnTo>
                  <a:pt x="6580128" y="6580128"/>
                </a:lnTo>
                <a:lnTo>
                  <a:pt x="0" y="6580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362190" y="9813607"/>
            <a:ext cx="1976120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24/11/2022 -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67240" y="9813607"/>
            <a:ext cx="125539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- p 1 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395654" y="3970928"/>
            <a:ext cx="1017148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808080"/>
                </a:solidFill>
                <a:latin typeface="ITC Edwardian Script Bold"/>
              </a:rPr>
              <a:t>Find another Royal</a:t>
            </a:r>
          </a:p>
        </p:txBody>
      </p:sp>
    </p:spTree>
  </p:cSld>
  <p:clrMapOvr>
    <a:masterClrMapping/>
  </p:clrMapOvr>
  <p:transition spd="fast">
    <p:wipe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8" y="9463088"/>
            <a:ext cx="18316575" cy="28575"/>
            <a:chOff x="0" y="0"/>
            <a:chExt cx="24422100" cy="3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9522620"/>
            <a:ext cx="18316575" cy="28575"/>
            <a:chOff x="0" y="0"/>
            <a:chExt cx="24422100" cy="3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55976" y="9572625"/>
            <a:ext cx="1749424" cy="659607"/>
          </a:xfrm>
          <a:custGeom>
            <a:avLst/>
            <a:gdLst/>
            <a:ahLst/>
            <a:cxnLst/>
            <a:rect r="r" b="b" t="t" l="l"/>
            <a:pathLst>
              <a:path h="659607" w="1749424">
                <a:moveTo>
                  <a:pt x="0" y="0"/>
                </a:moveTo>
                <a:lnTo>
                  <a:pt x="1749424" y="0"/>
                </a:lnTo>
                <a:lnTo>
                  <a:pt x="1749424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36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2539753" y="-171450"/>
            <a:ext cx="1017148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808080"/>
                </a:solidFill>
                <a:latin typeface="ITC Edwardian Script Bold"/>
              </a:rPr>
              <a:t>Online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47702" y="832119"/>
            <a:ext cx="4953234" cy="1125950"/>
          </a:xfrm>
          <a:custGeom>
            <a:avLst/>
            <a:gdLst/>
            <a:ahLst/>
            <a:cxnLst/>
            <a:rect r="r" b="b" t="t" l="l"/>
            <a:pathLst>
              <a:path h="1125950" w="4953234">
                <a:moveTo>
                  <a:pt x="0" y="0"/>
                </a:moveTo>
                <a:lnTo>
                  <a:pt x="4953234" y="0"/>
                </a:lnTo>
                <a:lnTo>
                  <a:pt x="4953234" y="1125950"/>
                </a:lnTo>
                <a:lnTo>
                  <a:pt x="0" y="1125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82610" y="7504919"/>
            <a:ext cx="1753381" cy="1753381"/>
          </a:xfrm>
          <a:custGeom>
            <a:avLst/>
            <a:gdLst/>
            <a:ahLst/>
            <a:cxnLst/>
            <a:rect r="r" b="b" t="t" l="l"/>
            <a:pathLst>
              <a:path h="1753381" w="1753381">
                <a:moveTo>
                  <a:pt x="0" y="0"/>
                </a:moveTo>
                <a:lnTo>
                  <a:pt x="1753380" y="0"/>
                </a:lnTo>
                <a:lnTo>
                  <a:pt x="1753380" y="1753381"/>
                </a:lnTo>
                <a:lnTo>
                  <a:pt x="0" y="1753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35543" y="2197319"/>
            <a:ext cx="6922869" cy="6922869"/>
          </a:xfrm>
          <a:custGeom>
            <a:avLst/>
            <a:gdLst/>
            <a:ahLst/>
            <a:cxnLst/>
            <a:rect r="r" b="b" t="t" l="l"/>
            <a:pathLst>
              <a:path h="6922869" w="6922869">
                <a:moveTo>
                  <a:pt x="0" y="0"/>
                </a:moveTo>
                <a:lnTo>
                  <a:pt x="6922869" y="0"/>
                </a:lnTo>
                <a:lnTo>
                  <a:pt x="6922869" y="6922869"/>
                </a:lnTo>
                <a:lnTo>
                  <a:pt x="0" y="6922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362190" y="9813607"/>
            <a:ext cx="1976120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24/11/2022 -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67240" y="9813607"/>
            <a:ext cx="125539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- p 1 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1923" y="2773577"/>
            <a:ext cx="8331315" cy="6171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8"/>
              </a:lnSpc>
            </a:pPr>
            <a:r>
              <a:rPr lang="en-US" sz="5734">
                <a:solidFill>
                  <a:srgbClr val="808080"/>
                </a:solidFill>
                <a:latin typeface="ITC Edwardian Script Bold"/>
              </a:rPr>
              <a:t>Exchange information:</a:t>
            </a:r>
          </a:p>
          <a:p>
            <a:pPr algn="ctr" marL="1238086" indent="-619043" lvl="1">
              <a:lnSpc>
                <a:spcPts val="8028"/>
              </a:lnSpc>
              <a:buFont typeface="Arial"/>
              <a:buChar char="•"/>
            </a:pPr>
            <a:r>
              <a:rPr lang="en-US" sz="5734">
                <a:solidFill>
                  <a:srgbClr val="808080"/>
                </a:solidFill>
                <a:latin typeface="Arimo Bold"/>
              </a:rPr>
              <a:t>ip</a:t>
            </a:r>
          </a:p>
          <a:p>
            <a:pPr algn="ctr" marL="1238086" indent="-619043" lvl="1">
              <a:lnSpc>
                <a:spcPts val="8028"/>
              </a:lnSpc>
              <a:buFont typeface="Arial"/>
              <a:buChar char="•"/>
            </a:pPr>
            <a:r>
              <a:rPr lang="en-US" sz="5734">
                <a:solidFill>
                  <a:srgbClr val="808080"/>
                </a:solidFill>
                <a:latin typeface="Arimo Bold"/>
              </a:rPr>
              <a:t>port</a:t>
            </a:r>
          </a:p>
          <a:p>
            <a:pPr algn="ctr" marL="1238086" indent="-619043" lvl="1">
              <a:lnSpc>
                <a:spcPts val="8028"/>
              </a:lnSpc>
              <a:buFont typeface="Arial"/>
              <a:buChar char="•"/>
            </a:pPr>
            <a:r>
              <a:rPr lang="en-US" sz="5734">
                <a:solidFill>
                  <a:srgbClr val="808080"/>
                </a:solidFill>
                <a:latin typeface="Arimo Bold"/>
              </a:rPr>
              <a:t>who starts (who host who joins)</a:t>
            </a:r>
          </a:p>
          <a:p>
            <a:pPr algn="ctr" marL="1238086" indent="-619043" lvl="1">
              <a:lnSpc>
                <a:spcPts val="8028"/>
              </a:lnSpc>
              <a:buFont typeface="Arial"/>
              <a:buChar char="•"/>
            </a:pPr>
            <a:r>
              <a:rPr lang="en-US" sz="5734">
                <a:solidFill>
                  <a:srgbClr val="808080"/>
                </a:solidFill>
                <a:latin typeface="Arimo Bold"/>
              </a:rPr>
              <a:t>Join == starts</a:t>
            </a:r>
          </a:p>
        </p:txBody>
      </p:sp>
    </p:spTree>
  </p:cSld>
  <p:clrMapOvr>
    <a:masterClrMapping/>
  </p:clrMapOvr>
  <p:transition spd="fast">
    <p:wipe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8" y="9463088"/>
            <a:ext cx="18316575" cy="28575"/>
            <a:chOff x="0" y="0"/>
            <a:chExt cx="24422100" cy="3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9522620"/>
            <a:ext cx="18316575" cy="28575"/>
            <a:chOff x="0" y="0"/>
            <a:chExt cx="24422100" cy="3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55976" y="9572625"/>
            <a:ext cx="1749424" cy="659607"/>
          </a:xfrm>
          <a:custGeom>
            <a:avLst/>
            <a:gdLst/>
            <a:ahLst/>
            <a:cxnLst/>
            <a:rect r="r" b="b" t="t" l="l"/>
            <a:pathLst>
              <a:path h="659607" w="1749424">
                <a:moveTo>
                  <a:pt x="0" y="0"/>
                </a:moveTo>
                <a:lnTo>
                  <a:pt x="1749424" y="0"/>
                </a:lnTo>
                <a:lnTo>
                  <a:pt x="1749424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36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28024" y="2460381"/>
            <a:ext cx="9998198" cy="5996006"/>
          </a:xfrm>
          <a:custGeom>
            <a:avLst/>
            <a:gdLst/>
            <a:ahLst/>
            <a:cxnLst/>
            <a:rect r="r" b="b" t="t" l="l"/>
            <a:pathLst>
              <a:path h="5996006" w="9998198">
                <a:moveTo>
                  <a:pt x="0" y="0"/>
                </a:moveTo>
                <a:lnTo>
                  <a:pt x="9998198" y="0"/>
                </a:lnTo>
                <a:lnTo>
                  <a:pt x="9998198" y="5996006"/>
                </a:lnTo>
                <a:lnTo>
                  <a:pt x="0" y="5996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25" r="0" b="-322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09705" y="2550023"/>
            <a:ext cx="1530692" cy="1876879"/>
          </a:xfrm>
          <a:custGeom>
            <a:avLst/>
            <a:gdLst/>
            <a:ahLst/>
            <a:cxnLst/>
            <a:rect r="r" b="b" t="t" l="l"/>
            <a:pathLst>
              <a:path h="1876879" w="1530692">
                <a:moveTo>
                  <a:pt x="0" y="0"/>
                </a:moveTo>
                <a:lnTo>
                  <a:pt x="1530692" y="0"/>
                </a:lnTo>
                <a:lnTo>
                  <a:pt x="1530692" y="1876880"/>
                </a:lnTo>
                <a:lnTo>
                  <a:pt x="0" y="1876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14215" y="2705423"/>
            <a:ext cx="1530692" cy="1876879"/>
          </a:xfrm>
          <a:custGeom>
            <a:avLst/>
            <a:gdLst/>
            <a:ahLst/>
            <a:cxnLst/>
            <a:rect r="r" b="b" t="t" l="l"/>
            <a:pathLst>
              <a:path h="1876879" w="1530692">
                <a:moveTo>
                  <a:pt x="0" y="0"/>
                </a:moveTo>
                <a:lnTo>
                  <a:pt x="1530692" y="0"/>
                </a:lnTo>
                <a:lnTo>
                  <a:pt x="1530692" y="1876879"/>
                </a:lnTo>
                <a:lnTo>
                  <a:pt x="0" y="1876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85564" y="2832247"/>
            <a:ext cx="1600953" cy="1566081"/>
          </a:xfrm>
          <a:custGeom>
            <a:avLst/>
            <a:gdLst/>
            <a:ahLst/>
            <a:cxnLst/>
            <a:rect r="r" b="b" t="t" l="l"/>
            <a:pathLst>
              <a:path h="1566081" w="1600953">
                <a:moveTo>
                  <a:pt x="0" y="0"/>
                </a:moveTo>
                <a:lnTo>
                  <a:pt x="1600953" y="0"/>
                </a:lnTo>
                <a:lnTo>
                  <a:pt x="1600953" y="1566081"/>
                </a:lnTo>
                <a:lnTo>
                  <a:pt x="0" y="1566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70362" y="2860822"/>
            <a:ext cx="1600953" cy="1566081"/>
          </a:xfrm>
          <a:custGeom>
            <a:avLst/>
            <a:gdLst/>
            <a:ahLst/>
            <a:cxnLst/>
            <a:rect r="r" b="b" t="t" l="l"/>
            <a:pathLst>
              <a:path h="1566081" w="1600953">
                <a:moveTo>
                  <a:pt x="0" y="0"/>
                </a:moveTo>
                <a:lnTo>
                  <a:pt x="1600953" y="0"/>
                </a:lnTo>
                <a:lnTo>
                  <a:pt x="1600953" y="1566081"/>
                </a:lnTo>
                <a:lnTo>
                  <a:pt x="0" y="1566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392135" y="7504919"/>
            <a:ext cx="1753381" cy="1753381"/>
          </a:xfrm>
          <a:custGeom>
            <a:avLst/>
            <a:gdLst/>
            <a:ahLst/>
            <a:cxnLst/>
            <a:rect r="r" b="b" t="t" l="l"/>
            <a:pathLst>
              <a:path h="1753381" w="1753381">
                <a:moveTo>
                  <a:pt x="0" y="0"/>
                </a:moveTo>
                <a:lnTo>
                  <a:pt x="1753380" y="0"/>
                </a:lnTo>
                <a:lnTo>
                  <a:pt x="1753380" y="1753381"/>
                </a:lnTo>
                <a:lnTo>
                  <a:pt x="0" y="175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775051" y="1294278"/>
            <a:ext cx="584549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808080"/>
                </a:solidFill>
                <a:latin typeface="Open Sans Bold"/>
              </a:rPr>
              <a:t>ULTIMAZE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62190" y="9813607"/>
            <a:ext cx="1976120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24/11/2022 -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67240" y="9813607"/>
            <a:ext cx="1255396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- p 1 </a:t>
            </a:r>
          </a:p>
        </p:txBody>
      </p:sp>
    </p:spTree>
  </p:cSld>
  <p:clrMapOvr>
    <a:masterClrMapping/>
  </p:clrMapOvr>
  <p:transition spd="fast">
    <p:cover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8" y="9463088"/>
            <a:ext cx="18316575" cy="28575"/>
            <a:chOff x="0" y="0"/>
            <a:chExt cx="24422100" cy="3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9522620"/>
            <a:ext cx="18316575" cy="28575"/>
            <a:chOff x="0" y="0"/>
            <a:chExt cx="24422100" cy="3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55976" y="9572625"/>
            <a:ext cx="1749424" cy="659607"/>
          </a:xfrm>
          <a:custGeom>
            <a:avLst/>
            <a:gdLst/>
            <a:ahLst/>
            <a:cxnLst/>
            <a:rect r="r" b="b" t="t" l="l"/>
            <a:pathLst>
              <a:path h="659607" w="1749424">
                <a:moveTo>
                  <a:pt x="0" y="0"/>
                </a:moveTo>
                <a:lnTo>
                  <a:pt x="1749424" y="0"/>
                </a:lnTo>
                <a:lnTo>
                  <a:pt x="1749424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36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62190" y="9813607"/>
            <a:ext cx="1976120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24/11/2022 -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67240" y="9813607"/>
            <a:ext cx="125539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- p 1 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395654" y="-242545"/>
            <a:ext cx="1456802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808080"/>
                </a:solidFill>
                <a:latin typeface="ITC Edwardian Script Bold"/>
              </a:rPr>
              <a:t>Online: choose who is on the battle field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270249" y="674581"/>
            <a:ext cx="5004550" cy="1137615"/>
          </a:xfrm>
          <a:custGeom>
            <a:avLst/>
            <a:gdLst/>
            <a:ahLst/>
            <a:cxnLst/>
            <a:rect r="r" b="b" t="t" l="l"/>
            <a:pathLst>
              <a:path h="1137615" w="5004550">
                <a:moveTo>
                  <a:pt x="0" y="0"/>
                </a:moveTo>
                <a:lnTo>
                  <a:pt x="5004550" y="0"/>
                </a:lnTo>
                <a:lnTo>
                  <a:pt x="5004550" y="1137615"/>
                </a:lnTo>
                <a:lnTo>
                  <a:pt x="0" y="1137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382610" y="7504919"/>
            <a:ext cx="1753381" cy="1753381"/>
          </a:xfrm>
          <a:custGeom>
            <a:avLst/>
            <a:gdLst/>
            <a:ahLst/>
            <a:cxnLst/>
            <a:rect r="r" b="b" t="t" l="l"/>
            <a:pathLst>
              <a:path h="1753381" w="1753381">
                <a:moveTo>
                  <a:pt x="0" y="0"/>
                </a:moveTo>
                <a:lnTo>
                  <a:pt x="1753380" y="0"/>
                </a:lnTo>
                <a:lnTo>
                  <a:pt x="1753380" y="1753381"/>
                </a:lnTo>
                <a:lnTo>
                  <a:pt x="0" y="1753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303144" y="3021871"/>
            <a:ext cx="7815437" cy="5359739"/>
          </a:xfrm>
          <a:custGeom>
            <a:avLst/>
            <a:gdLst/>
            <a:ahLst/>
            <a:cxnLst/>
            <a:rect r="r" b="b" t="t" l="l"/>
            <a:pathLst>
              <a:path h="5359739" w="7815437">
                <a:moveTo>
                  <a:pt x="0" y="0"/>
                </a:moveTo>
                <a:lnTo>
                  <a:pt x="7815437" y="0"/>
                </a:lnTo>
                <a:lnTo>
                  <a:pt x="7815437" y="5359739"/>
                </a:lnTo>
                <a:lnTo>
                  <a:pt x="0" y="53597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814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135924" y="1566415"/>
            <a:ext cx="3229343" cy="7154170"/>
          </a:xfrm>
          <a:custGeom>
            <a:avLst/>
            <a:gdLst/>
            <a:ahLst/>
            <a:cxnLst/>
            <a:rect r="r" b="b" t="t" l="l"/>
            <a:pathLst>
              <a:path h="7154170" w="3229343">
                <a:moveTo>
                  <a:pt x="0" y="0"/>
                </a:moveTo>
                <a:lnTo>
                  <a:pt x="3229342" y="0"/>
                </a:lnTo>
                <a:lnTo>
                  <a:pt x="3229342" y="7154170"/>
                </a:lnTo>
                <a:lnTo>
                  <a:pt x="0" y="71541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75" t="-22167" r="-117724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8" y="9463088"/>
            <a:ext cx="18316575" cy="28575"/>
            <a:chOff x="0" y="0"/>
            <a:chExt cx="24422100" cy="3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9522620"/>
            <a:ext cx="18316575" cy="28575"/>
            <a:chOff x="0" y="0"/>
            <a:chExt cx="24422100" cy="3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55976" y="9572625"/>
            <a:ext cx="1749424" cy="659607"/>
          </a:xfrm>
          <a:custGeom>
            <a:avLst/>
            <a:gdLst/>
            <a:ahLst/>
            <a:cxnLst/>
            <a:rect r="r" b="b" t="t" l="l"/>
            <a:pathLst>
              <a:path h="659607" w="1749424">
                <a:moveTo>
                  <a:pt x="0" y="0"/>
                </a:moveTo>
                <a:lnTo>
                  <a:pt x="1749424" y="0"/>
                </a:lnTo>
                <a:lnTo>
                  <a:pt x="1749424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36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62190" y="9813607"/>
            <a:ext cx="1976120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24/11/2022 -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67240" y="9813607"/>
            <a:ext cx="125539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- p 20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395654" y="-242545"/>
            <a:ext cx="1456802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808080"/>
                </a:solidFill>
                <a:latin typeface="ITC Edwardian Script Bold"/>
              </a:rPr>
              <a:t>Online: choose who is on the battle field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14288" y="626452"/>
            <a:ext cx="4758075" cy="1081587"/>
          </a:xfrm>
          <a:custGeom>
            <a:avLst/>
            <a:gdLst/>
            <a:ahLst/>
            <a:cxnLst/>
            <a:rect r="r" b="b" t="t" l="l"/>
            <a:pathLst>
              <a:path h="1081587" w="4758075">
                <a:moveTo>
                  <a:pt x="0" y="0"/>
                </a:moveTo>
                <a:lnTo>
                  <a:pt x="4758075" y="0"/>
                </a:lnTo>
                <a:lnTo>
                  <a:pt x="4758075" y="1081587"/>
                </a:lnTo>
                <a:lnTo>
                  <a:pt x="0" y="10815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382610" y="7504919"/>
            <a:ext cx="1753381" cy="1753381"/>
          </a:xfrm>
          <a:custGeom>
            <a:avLst/>
            <a:gdLst/>
            <a:ahLst/>
            <a:cxnLst/>
            <a:rect r="r" b="b" t="t" l="l"/>
            <a:pathLst>
              <a:path h="1753381" w="1753381">
                <a:moveTo>
                  <a:pt x="0" y="0"/>
                </a:moveTo>
                <a:lnTo>
                  <a:pt x="1753380" y="0"/>
                </a:lnTo>
                <a:lnTo>
                  <a:pt x="1753380" y="1753381"/>
                </a:lnTo>
                <a:lnTo>
                  <a:pt x="0" y="1753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187783" y="3128675"/>
            <a:ext cx="7734854" cy="5252935"/>
          </a:xfrm>
          <a:custGeom>
            <a:avLst/>
            <a:gdLst/>
            <a:ahLst/>
            <a:cxnLst/>
            <a:rect r="r" b="b" t="t" l="l"/>
            <a:pathLst>
              <a:path h="5252935" w="7734854">
                <a:moveTo>
                  <a:pt x="0" y="0"/>
                </a:moveTo>
                <a:lnTo>
                  <a:pt x="7734854" y="0"/>
                </a:lnTo>
                <a:lnTo>
                  <a:pt x="7734854" y="5252935"/>
                </a:lnTo>
                <a:lnTo>
                  <a:pt x="0" y="52529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373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794181" y="1927456"/>
            <a:ext cx="3432883" cy="6932175"/>
          </a:xfrm>
          <a:custGeom>
            <a:avLst/>
            <a:gdLst/>
            <a:ahLst/>
            <a:cxnLst/>
            <a:rect r="r" b="b" t="t" l="l"/>
            <a:pathLst>
              <a:path h="6932175" w="3432883">
                <a:moveTo>
                  <a:pt x="0" y="0"/>
                </a:moveTo>
                <a:lnTo>
                  <a:pt x="3432883" y="0"/>
                </a:lnTo>
                <a:lnTo>
                  <a:pt x="3432883" y="6932175"/>
                </a:lnTo>
                <a:lnTo>
                  <a:pt x="0" y="69321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0716" t="-22167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8" y="9463088"/>
            <a:ext cx="18316575" cy="28575"/>
            <a:chOff x="0" y="0"/>
            <a:chExt cx="24422100" cy="3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9522620"/>
            <a:ext cx="18316575" cy="28575"/>
            <a:chOff x="0" y="0"/>
            <a:chExt cx="24422100" cy="3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55976" y="9572625"/>
            <a:ext cx="1749424" cy="659607"/>
          </a:xfrm>
          <a:custGeom>
            <a:avLst/>
            <a:gdLst/>
            <a:ahLst/>
            <a:cxnLst/>
            <a:rect r="r" b="b" t="t" l="l"/>
            <a:pathLst>
              <a:path h="659607" w="1749424">
                <a:moveTo>
                  <a:pt x="0" y="0"/>
                </a:moveTo>
                <a:lnTo>
                  <a:pt x="1749424" y="0"/>
                </a:lnTo>
                <a:lnTo>
                  <a:pt x="1749424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36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62190" y="9813607"/>
            <a:ext cx="1976120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24/11/2022 -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67240" y="9813607"/>
            <a:ext cx="125539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- p 21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6633" y="159703"/>
            <a:ext cx="421200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808080"/>
                </a:solidFill>
                <a:latin typeface="ITC Edwardian Script Bold"/>
              </a:rPr>
              <a:t>Thank you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66633" y="1294472"/>
            <a:ext cx="4833987" cy="1098843"/>
          </a:xfrm>
          <a:custGeom>
            <a:avLst/>
            <a:gdLst/>
            <a:ahLst/>
            <a:cxnLst/>
            <a:rect r="r" b="b" t="t" l="l"/>
            <a:pathLst>
              <a:path h="1098843" w="4833987">
                <a:moveTo>
                  <a:pt x="0" y="0"/>
                </a:moveTo>
                <a:lnTo>
                  <a:pt x="4833987" y="0"/>
                </a:lnTo>
                <a:lnTo>
                  <a:pt x="4833987" y="1098843"/>
                </a:lnTo>
                <a:lnTo>
                  <a:pt x="0" y="1098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382610" y="7504919"/>
            <a:ext cx="1753381" cy="1753381"/>
          </a:xfrm>
          <a:custGeom>
            <a:avLst/>
            <a:gdLst/>
            <a:ahLst/>
            <a:cxnLst/>
            <a:rect r="r" b="b" t="t" l="l"/>
            <a:pathLst>
              <a:path h="1753381" w="1753381">
                <a:moveTo>
                  <a:pt x="0" y="0"/>
                </a:moveTo>
                <a:lnTo>
                  <a:pt x="1753380" y="0"/>
                </a:lnTo>
                <a:lnTo>
                  <a:pt x="1753380" y="1753381"/>
                </a:lnTo>
                <a:lnTo>
                  <a:pt x="0" y="1753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11679" y="2188013"/>
            <a:ext cx="6890362" cy="6932175"/>
          </a:xfrm>
          <a:custGeom>
            <a:avLst/>
            <a:gdLst/>
            <a:ahLst/>
            <a:cxnLst/>
            <a:rect r="r" b="b" t="t" l="l"/>
            <a:pathLst>
              <a:path h="6932175" w="6890362">
                <a:moveTo>
                  <a:pt x="0" y="0"/>
                </a:moveTo>
                <a:lnTo>
                  <a:pt x="6890362" y="0"/>
                </a:lnTo>
                <a:lnTo>
                  <a:pt x="6890362" y="6932175"/>
                </a:lnTo>
                <a:lnTo>
                  <a:pt x="0" y="69321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2167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20677" y="3460115"/>
            <a:ext cx="5791347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808080"/>
                </a:solidFill>
                <a:latin typeface="ITC Edwardian Script Bold"/>
              </a:rPr>
              <a:t>Come and fight for your rose realm!</a:t>
            </a:r>
          </a:p>
        </p:txBody>
      </p:sp>
    </p:spTree>
  </p:cSld>
  <p:clrMapOvr>
    <a:masterClrMapping/>
  </p:clrMapOvr>
  <p:transition spd="fast">
    <p:wipe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8" y="9463088"/>
            <a:ext cx="18316575" cy="28575"/>
            <a:chOff x="0" y="0"/>
            <a:chExt cx="24422100" cy="3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9522620"/>
            <a:ext cx="18316575" cy="28575"/>
            <a:chOff x="0" y="0"/>
            <a:chExt cx="24422100" cy="3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55976" y="9572625"/>
            <a:ext cx="1749424" cy="659607"/>
          </a:xfrm>
          <a:custGeom>
            <a:avLst/>
            <a:gdLst/>
            <a:ahLst/>
            <a:cxnLst/>
            <a:rect r="r" b="b" t="t" l="l"/>
            <a:pathLst>
              <a:path h="659607" w="1749424">
                <a:moveTo>
                  <a:pt x="0" y="0"/>
                </a:moveTo>
                <a:lnTo>
                  <a:pt x="1749424" y="0"/>
                </a:lnTo>
                <a:lnTo>
                  <a:pt x="1749424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36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5619" y="159703"/>
            <a:ext cx="421200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808080"/>
                </a:solidFill>
                <a:latin typeface="ITC Edwardian Script Bold"/>
              </a:rPr>
              <a:t>Battle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55619" y="1364406"/>
            <a:ext cx="4838175" cy="1099795"/>
          </a:xfrm>
          <a:custGeom>
            <a:avLst/>
            <a:gdLst/>
            <a:ahLst/>
            <a:cxnLst/>
            <a:rect r="r" b="b" t="t" l="l"/>
            <a:pathLst>
              <a:path h="1099795" w="4838175">
                <a:moveTo>
                  <a:pt x="0" y="0"/>
                </a:moveTo>
                <a:lnTo>
                  <a:pt x="4838175" y="0"/>
                </a:lnTo>
                <a:lnTo>
                  <a:pt x="4838175" y="1099795"/>
                </a:lnTo>
                <a:lnTo>
                  <a:pt x="0" y="1099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82610" y="7504919"/>
            <a:ext cx="1753381" cy="1753381"/>
          </a:xfrm>
          <a:custGeom>
            <a:avLst/>
            <a:gdLst/>
            <a:ahLst/>
            <a:cxnLst/>
            <a:rect r="r" b="b" t="t" l="l"/>
            <a:pathLst>
              <a:path h="1753381" w="1753381">
                <a:moveTo>
                  <a:pt x="0" y="0"/>
                </a:moveTo>
                <a:lnTo>
                  <a:pt x="1753380" y="0"/>
                </a:lnTo>
                <a:lnTo>
                  <a:pt x="1753380" y="1753381"/>
                </a:lnTo>
                <a:lnTo>
                  <a:pt x="0" y="1753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8580" r="0" b="40713"/>
          <a:stretch>
            <a:fillRect/>
          </a:stretch>
        </p:blipFill>
        <p:spPr>
          <a:xfrm flipH="false" flipV="false" rot="0">
            <a:off x="5806525" y="2159851"/>
            <a:ext cx="7721431" cy="6960337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362190" y="9813607"/>
            <a:ext cx="1976120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24/11/2022 -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67240" y="9813607"/>
            <a:ext cx="125539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- p 22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8" y="9463088"/>
            <a:ext cx="18316575" cy="28575"/>
            <a:chOff x="0" y="0"/>
            <a:chExt cx="24422100" cy="3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9522620"/>
            <a:ext cx="18316575" cy="28575"/>
            <a:chOff x="0" y="0"/>
            <a:chExt cx="24422100" cy="3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55976" y="9572625"/>
            <a:ext cx="1749424" cy="659607"/>
          </a:xfrm>
          <a:custGeom>
            <a:avLst/>
            <a:gdLst/>
            <a:ahLst/>
            <a:cxnLst/>
            <a:rect r="r" b="b" t="t" l="l"/>
            <a:pathLst>
              <a:path h="659607" w="1749424">
                <a:moveTo>
                  <a:pt x="0" y="0"/>
                </a:moveTo>
                <a:lnTo>
                  <a:pt x="1749424" y="0"/>
                </a:lnTo>
                <a:lnTo>
                  <a:pt x="1749424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36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003096" y="-57358"/>
            <a:ext cx="10481330" cy="1350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45"/>
              </a:lnSpc>
            </a:pPr>
            <a:r>
              <a:rPr lang="en-US" sz="7961">
                <a:solidFill>
                  <a:srgbClr val="808080"/>
                </a:solidFill>
                <a:latin typeface="Open Sans Bold"/>
              </a:rPr>
              <a:t>ULTIMAZE World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382610" y="7504919"/>
            <a:ext cx="1753381" cy="1753381"/>
          </a:xfrm>
          <a:custGeom>
            <a:avLst/>
            <a:gdLst/>
            <a:ahLst/>
            <a:cxnLst/>
            <a:rect r="r" b="b" t="t" l="l"/>
            <a:pathLst>
              <a:path h="1753381" w="1753381">
                <a:moveTo>
                  <a:pt x="0" y="0"/>
                </a:moveTo>
                <a:lnTo>
                  <a:pt x="1753380" y="0"/>
                </a:lnTo>
                <a:lnTo>
                  <a:pt x="1753380" y="1753381"/>
                </a:lnTo>
                <a:lnTo>
                  <a:pt x="0" y="1753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94262" y="1823511"/>
            <a:ext cx="6911976" cy="7434789"/>
          </a:xfrm>
          <a:custGeom>
            <a:avLst/>
            <a:gdLst/>
            <a:ahLst/>
            <a:cxnLst/>
            <a:rect r="r" b="b" t="t" l="l"/>
            <a:pathLst>
              <a:path h="7434789" w="6911976">
                <a:moveTo>
                  <a:pt x="0" y="0"/>
                </a:moveTo>
                <a:lnTo>
                  <a:pt x="6911976" y="0"/>
                </a:lnTo>
                <a:lnTo>
                  <a:pt x="6911976" y="7434789"/>
                </a:lnTo>
                <a:lnTo>
                  <a:pt x="0" y="74347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766" t="-6197" r="-34905" b="-858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362190" y="9813607"/>
            <a:ext cx="1976120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24/11/2022 -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67240" y="9813607"/>
            <a:ext cx="125539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- p 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370505" y="1185338"/>
            <a:ext cx="7959490" cy="8408721"/>
            <a:chOff x="0" y="0"/>
            <a:chExt cx="10612653" cy="112116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9297437" y="9229602"/>
              <a:ext cx="1285708" cy="1576489"/>
            </a:xfrm>
            <a:custGeom>
              <a:avLst/>
              <a:gdLst/>
              <a:ahLst/>
              <a:cxnLst/>
              <a:rect r="r" b="b" t="t" l="l"/>
              <a:pathLst>
                <a:path h="1576489" w="1285708">
                  <a:moveTo>
                    <a:pt x="0" y="0"/>
                  </a:moveTo>
                  <a:lnTo>
                    <a:pt x="1285708" y="0"/>
                  </a:lnTo>
                  <a:lnTo>
                    <a:pt x="1285708" y="1576489"/>
                  </a:lnTo>
                  <a:lnTo>
                    <a:pt x="0" y="1576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267929" y="8428639"/>
              <a:ext cx="1344724" cy="1315433"/>
            </a:xfrm>
            <a:custGeom>
              <a:avLst/>
              <a:gdLst/>
              <a:ahLst/>
              <a:cxnLst/>
              <a:rect r="r" b="b" t="t" l="l"/>
              <a:pathLst>
                <a:path h="1315433" w="1344724">
                  <a:moveTo>
                    <a:pt x="0" y="0"/>
                  </a:moveTo>
                  <a:lnTo>
                    <a:pt x="1344724" y="0"/>
                  </a:lnTo>
                  <a:lnTo>
                    <a:pt x="1344724" y="1315433"/>
                  </a:lnTo>
                  <a:lnTo>
                    <a:pt x="0" y="1315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9267929" y="7317984"/>
              <a:ext cx="1285708" cy="1576489"/>
            </a:xfrm>
            <a:custGeom>
              <a:avLst/>
              <a:gdLst/>
              <a:ahLst/>
              <a:cxnLst/>
              <a:rect r="r" b="b" t="t" l="l"/>
              <a:pathLst>
                <a:path h="1576489" w="1285708">
                  <a:moveTo>
                    <a:pt x="0" y="0"/>
                  </a:moveTo>
                  <a:lnTo>
                    <a:pt x="1285708" y="0"/>
                  </a:lnTo>
                  <a:lnTo>
                    <a:pt x="1285708" y="1576489"/>
                  </a:lnTo>
                  <a:lnTo>
                    <a:pt x="0" y="1576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9238421" y="6517020"/>
              <a:ext cx="1344724" cy="1315433"/>
            </a:xfrm>
            <a:custGeom>
              <a:avLst/>
              <a:gdLst/>
              <a:ahLst/>
              <a:cxnLst/>
              <a:rect r="r" b="b" t="t" l="l"/>
              <a:pathLst>
                <a:path h="1315433" w="1344724">
                  <a:moveTo>
                    <a:pt x="0" y="0"/>
                  </a:moveTo>
                  <a:lnTo>
                    <a:pt x="1344724" y="0"/>
                  </a:lnTo>
                  <a:lnTo>
                    <a:pt x="1344724" y="1315433"/>
                  </a:lnTo>
                  <a:lnTo>
                    <a:pt x="0" y="1315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9238421" y="5405472"/>
              <a:ext cx="1285708" cy="1576489"/>
            </a:xfrm>
            <a:custGeom>
              <a:avLst/>
              <a:gdLst/>
              <a:ahLst/>
              <a:cxnLst/>
              <a:rect r="r" b="b" t="t" l="l"/>
              <a:pathLst>
                <a:path h="1576489" w="1285708">
                  <a:moveTo>
                    <a:pt x="0" y="0"/>
                  </a:moveTo>
                  <a:lnTo>
                    <a:pt x="1285708" y="0"/>
                  </a:lnTo>
                  <a:lnTo>
                    <a:pt x="1285708" y="1576489"/>
                  </a:lnTo>
                  <a:lnTo>
                    <a:pt x="0" y="1576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9208913" y="4604508"/>
              <a:ext cx="1344724" cy="1315433"/>
            </a:xfrm>
            <a:custGeom>
              <a:avLst/>
              <a:gdLst/>
              <a:ahLst/>
              <a:cxnLst/>
              <a:rect r="r" b="b" t="t" l="l"/>
              <a:pathLst>
                <a:path h="1315433" w="1344724">
                  <a:moveTo>
                    <a:pt x="0" y="0"/>
                  </a:moveTo>
                  <a:lnTo>
                    <a:pt x="1344724" y="0"/>
                  </a:lnTo>
                  <a:lnTo>
                    <a:pt x="1344724" y="1315433"/>
                  </a:lnTo>
                  <a:lnTo>
                    <a:pt x="0" y="1315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5400000">
              <a:off x="8398783" y="9576796"/>
              <a:ext cx="1285708" cy="1679275"/>
            </a:xfrm>
            <a:custGeom>
              <a:avLst/>
              <a:gdLst/>
              <a:ahLst/>
              <a:cxnLst/>
              <a:rect r="r" b="b" t="t" l="l"/>
              <a:pathLst>
                <a:path h="1679275" w="1285708">
                  <a:moveTo>
                    <a:pt x="0" y="0"/>
                  </a:moveTo>
                  <a:lnTo>
                    <a:pt x="1285708" y="0"/>
                  </a:lnTo>
                  <a:lnTo>
                    <a:pt x="1285708" y="1679275"/>
                  </a:lnTo>
                  <a:lnTo>
                    <a:pt x="0" y="1679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259" t="0" r="-3259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5400000">
              <a:off x="7377051" y="9715835"/>
              <a:ext cx="1344724" cy="1401198"/>
            </a:xfrm>
            <a:custGeom>
              <a:avLst/>
              <a:gdLst/>
              <a:ahLst/>
              <a:cxnLst/>
              <a:rect r="r" b="b" t="t" l="l"/>
              <a:pathLst>
                <a:path h="1401198" w="1344724">
                  <a:moveTo>
                    <a:pt x="0" y="0"/>
                  </a:moveTo>
                  <a:lnTo>
                    <a:pt x="1344724" y="0"/>
                  </a:lnTo>
                  <a:lnTo>
                    <a:pt x="1344724" y="1401198"/>
                  </a:lnTo>
                  <a:lnTo>
                    <a:pt x="0" y="1401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259" t="0" r="-3259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5400000">
              <a:off x="6362528" y="9606304"/>
              <a:ext cx="1285708" cy="1679275"/>
            </a:xfrm>
            <a:custGeom>
              <a:avLst/>
              <a:gdLst/>
              <a:ahLst/>
              <a:cxnLst/>
              <a:rect r="r" b="b" t="t" l="l"/>
              <a:pathLst>
                <a:path h="1679275" w="1285708">
                  <a:moveTo>
                    <a:pt x="0" y="0"/>
                  </a:moveTo>
                  <a:lnTo>
                    <a:pt x="1285708" y="0"/>
                  </a:lnTo>
                  <a:lnTo>
                    <a:pt x="1285708" y="1679275"/>
                  </a:lnTo>
                  <a:lnTo>
                    <a:pt x="0" y="1679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259" t="0" r="-3259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5400000">
              <a:off x="5340796" y="9745343"/>
              <a:ext cx="1344724" cy="1401198"/>
            </a:xfrm>
            <a:custGeom>
              <a:avLst/>
              <a:gdLst/>
              <a:ahLst/>
              <a:cxnLst/>
              <a:rect r="r" b="b" t="t" l="l"/>
              <a:pathLst>
                <a:path h="1401198" w="1344724">
                  <a:moveTo>
                    <a:pt x="0" y="0"/>
                  </a:moveTo>
                  <a:lnTo>
                    <a:pt x="1344724" y="0"/>
                  </a:lnTo>
                  <a:lnTo>
                    <a:pt x="1344724" y="1401198"/>
                  </a:lnTo>
                  <a:lnTo>
                    <a:pt x="0" y="1401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259" t="0" r="-3259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5400000">
              <a:off x="4325322" y="9635812"/>
              <a:ext cx="1285708" cy="1679275"/>
            </a:xfrm>
            <a:custGeom>
              <a:avLst/>
              <a:gdLst/>
              <a:ahLst/>
              <a:cxnLst/>
              <a:rect r="r" b="b" t="t" l="l"/>
              <a:pathLst>
                <a:path h="1679275" w="1285708">
                  <a:moveTo>
                    <a:pt x="0" y="0"/>
                  </a:moveTo>
                  <a:lnTo>
                    <a:pt x="1285708" y="0"/>
                  </a:lnTo>
                  <a:lnTo>
                    <a:pt x="1285708" y="1679275"/>
                  </a:lnTo>
                  <a:lnTo>
                    <a:pt x="0" y="1679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259" t="0" r="-3259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5400000">
              <a:off x="3303590" y="9774851"/>
              <a:ext cx="1344724" cy="1401198"/>
            </a:xfrm>
            <a:custGeom>
              <a:avLst/>
              <a:gdLst/>
              <a:ahLst/>
              <a:cxnLst/>
              <a:rect r="r" b="b" t="t" l="l"/>
              <a:pathLst>
                <a:path h="1401198" w="1344724">
                  <a:moveTo>
                    <a:pt x="0" y="0"/>
                  </a:moveTo>
                  <a:lnTo>
                    <a:pt x="1344724" y="0"/>
                  </a:lnTo>
                  <a:lnTo>
                    <a:pt x="1344724" y="1401198"/>
                  </a:lnTo>
                  <a:lnTo>
                    <a:pt x="0" y="1401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259" t="0" r="-3259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5400000">
              <a:off x="487111" y="9751021"/>
              <a:ext cx="1285708" cy="1576489"/>
            </a:xfrm>
            <a:custGeom>
              <a:avLst/>
              <a:gdLst/>
              <a:ahLst/>
              <a:cxnLst/>
              <a:rect r="r" b="b" t="t" l="l"/>
              <a:pathLst>
                <a:path h="1576489" w="1285708">
                  <a:moveTo>
                    <a:pt x="0" y="0"/>
                  </a:moveTo>
                  <a:lnTo>
                    <a:pt x="1285708" y="0"/>
                  </a:lnTo>
                  <a:lnTo>
                    <a:pt x="1285708" y="1576489"/>
                  </a:lnTo>
                  <a:lnTo>
                    <a:pt x="0" y="1576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5400000">
              <a:off x="1389095" y="9881549"/>
              <a:ext cx="1344724" cy="1315433"/>
            </a:xfrm>
            <a:custGeom>
              <a:avLst/>
              <a:gdLst/>
              <a:ahLst/>
              <a:cxnLst/>
              <a:rect r="r" b="b" t="t" l="l"/>
              <a:pathLst>
                <a:path h="1315433" w="1344724">
                  <a:moveTo>
                    <a:pt x="0" y="0"/>
                  </a:moveTo>
                  <a:lnTo>
                    <a:pt x="1344724" y="0"/>
                  </a:lnTo>
                  <a:lnTo>
                    <a:pt x="1344724" y="1315433"/>
                  </a:lnTo>
                  <a:lnTo>
                    <a:pt x="0" y="1315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5400000">
              <a:off x="2398730" y="9721513"/>
              <a:ext cx="1285708" cy="1576489"/>
            </a:xfrm>
            <a:custGeom>
              <a:avLst/>
              <a:gdLst/>
              <a:ahLst/>
              <a:cxnLst/>
              <a:rect r="r" b="b" t="t" l="l"/>
              <a:pathLst>
                <a:path h="1576489" w="1285708">
                  <a:moveTo>
                    <a:pt x="0" y="0"/>
                  </a:moveTo>
                  <a:lnTo>
                    <a:pt x="1285708" y="0"/>
                  </a:lnTo>
                  <a:lnTo>
                    <a:pt x="1285708" y="1576489"/>
                  </a:lnTo>
                  <a:lnTo>
                    <a:pt x="0" y="1576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88524" y="8800975"/>
              <a:ext cx="1285708" cy="1679275"/>
            </a:xfrm>
            <a:custGeom>
              <a:avLst/>
              <a:gdLst/>
              <a:ahLst/>
              <a:cxnLst/>
              <a:rect r="r" b="b" t="t" l="l"/>
              <a:pathLst>
                <a:path h="1679275" w="1285708">
                  <a:moveTo>
                    <a:pt x="0" y="0"/>
                  </a:moveTo>
                  <a:lnTo>
                    <a:pt x="1285708" y="0"/>
                  </a:lnTo>
                  <a:lnTo>
                    <a:pt x="1285708" y="1679275"/>
                  </a:lnTo>
                  <a:lnTo>
                    <a:pt x="0" y="1679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259" t="0" r="-3259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59016" y="7947789"/>
              <a:ext cx="1344724" cy="1401198"/>
            </a:xfrm>
            <a:custGeom>
              <a:avLst/>
              <a:gdLst/>
              <a:ahLst/>
              <a:cxnLst/>
              <a:rect r="r" b="b" t="t" l="l"/>
              <a:pathLst>
                <a:path h="1401198" w="1344724">
                  <a:moveTo>
                    <a:pt x="0" y="0"/>
                  </a:moveTo>
                  <a:lnTo>
                    <a:pt x="1344724" y="0"/>
                  </a:lnTo>
                  <a:lnTo>
                    <a:pt x="1344724" y="1401199"/>
                  </a:lnTo>
                  <a:lnTo>
                    <a:pt x="0" y="1401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259" t="0" r="-3259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59016" y="6764720"/>
              <a:ext cx="1285708" cy="1679275"/>
            </a:xfrm>
            <a:custGeom>
              <a:avLst/>
              <a:gdLst/>
              <a:ahLst/>
              <a:cxnLst/>
              <a:rect r="r" b="b" t="t" l="l"/>
              <a:pathLst>
                <a:path h="1679275" w="1285708">
                  <a:moveTo>
                    <a:pt x="0" y="0"/>
                  </a:moveTo>
                  <a:lnTo>
                    <a:pt x="1285708" y="0"/>
                  </a:lnTo>
                  <a:lnTo>
                    <a:pt x="1285708" y="1679275"/>
                  </a:lnTo>
                  <a:lnTo>
                    <a:pt x="0" y="1679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259" t="0" r="-3259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9508" y="5911534"/>
              <a:ext cx="1344724" cy="1401198"/>
            </a:xfrm>
            <a:custGeom>
              <a:avLst/>
              <a:gdLst/>
              <a:ahLst/>
              <a:cxnLst/>
              <a:rect r="r" b="b" t="t" l="l"/>
              <a:pathLst>
                <a:path h="1401198" w="1344724">
                  <a:moveTo>
                    <a:pt x="0" y="0"/>
                  </a:moveTo>
                  <a:lnTo>
                    <a:pt x="1344724" y="0"/>
                  </a:lnTo>
                  <a:lnTo>
                    <a:pt x="1344724" y="1401199"/>
                  </a:lnTo>
                  <a:lnTo>
                    <a:pt x="0" y="1401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259" t="0" r="-3259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9508" y="4727514"/>
              <a:ext cx="1285708" cy="1679275"/>
            </a:xfrm>
            <a:custGeom>
              <a:avLst/>
              <a:gdLst/>
              <a:ahLst/>
              <a:cxnLst/>
              <a:rect r="r" b="b" t="t" l="l"/>
              <a:pathLst>
                <a:path h="1679275" w="1285708">
                  <a:moveTo>
                    <a:pt x="0" y="0"/>
                  </a:moveTo>
                  <a:lnTo>
                    <a:pt x="1285708" y="0"/>
                  </a:lnTo>
                  <a:lnTo>
                    <a:pt x="1285708" y="1679275"/>
                  </a:lnTo>
                  <a:lnTo>
                    <a:pt x="0" y="1679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259" t="0" r="-3259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3874328"/>
              <a:ext cx="1344724" cy="1401198"/>
            </a:xfrm>
            <a:custGeom>
              <a:avLst/>
              <a:gdLst/>
              <a:ahLst/>
              <a:cxnLst/>
              <a:rect r="r" b="b" t="t" l="l"/>
              <a:pathLst>
                <a:path h="1401198" w="1344724">
                  <a:moveTo>
                    <a:pt x="0" y="0"/>
                  </a:moveTo>
                  <a:lnTo>
                    <a:pt x="1344724" y="0"/>
                  </a:lnTo>
                  <a:lnTo>
                    <a:pt x="1344724" y="1401198"/>
                  </a:lnTo>
                  <a:lnTo>
                    <a:pt x="0" y="1401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259" t="0" r="-3259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9130161" y="3476120"/>
              <a:ext cx="1285708" cy="1576489"/>
            </a:xfrm>
            <a:custGeom>
              <a:avLst/>
              <a:gdLst/>
              <a:ahLst/>
              <a:cxnLst/>
              <a:rect r="r" b="b" t="t" l="l"/>
              <a:pathLst>
                <a:path h="1576489" w="1285708">
                  <a:moveTo>
                    <a:pt x="0" y="0"/>
                  </a:moveTo>
                  <a:lnTo>
                    <a:pt x="1285708" y="0"/>
                  </a:lnTo>
                  <a:lnTo>
                    <a:pt x="1285708" y="1576489"/>
                  </a:lnTo>
                  <a:lnTo>
                    <a:pt x="0" y="1576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9100653" y="2675156"/>
              <a:ext cx="1344724" cy="1315433"/>
            </a:xfrm>
            <a:custGeom>
              <a:avLst/>
              <a:gdLst/>
              <a:ahLst/>
              <a:cxnLst/>
              <a:rect r="r" b="b" t="t" l="l"/>
              <a:pathLst>
                <a:path h="1315433" w="1344724">
                  <a:moveTo>
                    <a:pt x="0" y="0"/>
                  </a:moveTo>
                  <a:lnTo>
                    <a:pt x="1344724" y="0"/>
                  </a:lnTo>
                  <a:lnTo>
                    <a:pt x="1344724" y="1315433"/>
                  </a:lnTo>
                  <a:lnTo>
                    <a:pt x="0" y="1315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9100653" y="1564501"/>
              <a:ext cx="1285708" cy="1576489"/>
            </a:xfrm>
            <a:custGeom>
              <a:avLst/>
              <a:gdLst/>
              <a:ahLst/>
              <a:cxnLst/>
              <a:rect r="r" b="b" t="t" l="l"/>
              <a:pathLst>
                <a:path h="1576489" w="1285708">
                  <a:moveTo>
                    <a:pt x="0" y="0"/>
                  </a:moveTo>
                  <a:lnTo>
                    <a:pt x="1285708" y="0"/>
                  </a:lnTo>
                  <a:lnTo>
                    <a:pt x="1285708" y="1576489"/>
                  </a:lnTo>
                  <a:lnTo>
                    <a:pt x="0" y="1576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9071145" y="763538"/>
              <a:ext cx="1344724" cy="1315433"/>
            </a:xfrm>
            <a:custGeom>
              <a:avLst/>
              <a:gdLst/>
              <a:ahLst/>
              <a:cxnLst/>
              <a:rect r="r" b="b" t="t" l="l"/>
              <a:pathLst>
                <a:path h="1315433" w="1344724">
                  <a:moveTo>
                    <a:pt x="0" y="0"/>
                  </a:moveTo>
                  <a:lnTo>
                    <a:pt x="1344724" y="0"/>
                  </a:lnTo>
                  <a:lnTo>
                    <a:pt x="1344724" y="1315433"/>
                  </a:lnTo>
                  <a:lnTo>
                    <a:pt x="0" y="1315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9508" y="2791324"/>
              <a:ext cx="1285708" cy="1576489"/>
            </a:xfrm>
            <a:custGeom>
              <a:avLst/>
              <a:gdLst/>
              <a:ahLst/>
              <a:cxnLst/>
              <a:rect r="r" b="b" t="t" l="l"/>
              <a:pathLst>
                <a:path h="1576489" w="1285708">
                  <a:moveTo>
                    <a:pt x="0" y="0"/>
                  </a:moveTo>
                  <a:lnTo>
                    <a:pt x="1285708" y="0"/>
                  </a:lnTo>
                  <a:lnTo>
                    <a:pt x="1285708" y="1576489"/>
                  </a:lnTo>
                  <a:lnTo>
                    <a:pt x="0" y="1576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990361"/>
              <a:ext cx="1344724" cy="1315433"/>
            </a:xfrm>
            <a:custGeom>
              <a:avLst/>
              <a:gdLst/>
              <a:ahLst/>
              <a:cxnLst/>
              <a:rect r="r" b="b" t="t" l="l"/>
              <a:pathLst>
                <a:path h="1315433" w="1344724">
                  <a:moveTo>
                    <a:pt x="0" y="0"/>
                  </a:moveTo>
                  <a:lnTo>
                    <a:pt x="1344724" y="0"/>
                  </a:lnTo>
                  <a:lnTo>
                    <a:pt x="1344724" y="1315433"/>
                  </a:lnTo>
                  <a:lnTo>
                    <a:pt x="0" y="1315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879706"/>
              <a:ext cx="1285708" cy="1576489"/>
            </a:xfrm>
            <a:custGeom>
              <a:avLst/>
              <a:gdLst/>
              <a:ahLst/>
              <a:cxnLst/>
              <a:rect r="r" b="b" t="t" l="l"/>
              <a:pathLst>
                <a:path h="1576489" w="1285708">
                  <a:moveTo>
                    <a:pt x="0" y="0"/>
                  </a:moveTo>
                  <a:lnTo>
                    <a:pt x="1285708" y="0"/>
                  </a:lnTo>
                  <a:lnTo>
                    <a:pt x="1285708" y="1576489"/>
                  </a:lnTo>
                  <a:lnTo>
                    <a:pt x="0" y="1576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5400000">
              <a:off x="577731" y="144389"/>
              <a:ext cx="1114501" cy="1237415"/>
            </a:xfrm>
            <a:custGeom>
              <a:avLst/>
              <a:gdLst/>
              <a:ahLst/>
              <a:cxnLst/>
              <a:rect r="r" b="b" t="t" l="l"/>
              <a:pathLst>
                <a:path h="1237415" w="1114501">
                  <a:moveTo>
                    <a:pt x="0" y="0"/>
                  </a:moveTo>
                  <a:lnTo>
                    <a:pt x="1114501" y="0"/>
                  </a:lnTo>
                  <a:lnTo>
                    <a:pt x="1114501" y="1237414"/>
                  </a:lnTo>
                  <a:lnTo>
                    <a:pt x="0" y="1237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750" t="0" r="-675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5400000">
              <a:off x="1525023" y="-2854"/>
              <a:ext cx="1065589" cy="1482988"/>
            </a:xfrm>
            <a:custGeom>
              <a:avLst/>
              <a:gdLst/>
              <a:ahLst/>
              <a:cxnLst/>
              <a:rect r="r" b="b" t="t" l="l"/>
              <a:pathLst>
                <a:path h="1482988" w="1065589">
                  <a:moveTo>
                    <a:pt x="0" y="0"/>
                  </a:moveTo>
                  <a:lnTo>
                    <a:pt x="1065589" y="0"/>
                  </a:lnTo>
                  <a:lnTo>
                    <a:pt x="1065589" y="1482988"/>
                  </a:lnTo>
                  <a:lnTo>
                    <a:pt x="0" y="1482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750" t="0" r="-675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5400000">
              <a:off x="2376812" y="119933"/>
              <a:ext cx="1114501" cy="1237415"/>
            </a:xfrm>
            <a:custGeom>
              <a:avLst/>
              <a:gdLst/>
              <a:ahLst/>
              <a:cxnLst/>
              <a:rect r="r" b="b" t="t" l="l"/>
              <a:pathLst>
                <a:path h="1237415" w="1114501">
                  <a:moveTo>
                    <a:pt x="0" y="0"/>
                  </a:moveTo>
                  <a:lnTo>
                    <a:pt x="1114501" y="0"/>
                  </a:lnTo>
                  <a:lnTo>
                    <a:pt x="1114501" y="1237414"/>
                  </a:lnTo>
                  <a:lnTo>
                    <a:pt x="0" y="1237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750" t="0" r="-675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5400000">
              <a:off x="3280281" y="42532"/>
              <a:ext cx="1065589" cy="1392216"/>
            </a:xfrm>
            <a:custGeom>
              <a:avLst/>
              <a:gdLst/>
              <a:ahLst/>
              <a:cxnLst/>
              <a:rect r="r" b="b" t="t" l="l"/>
              <a:pathLst>
                <a:path h="1392216" w="1065589">
                  <a:moveTo>
                    <a:pt x="0" y="0"/>
                  </a:moveTo>
                  <a:lnTo>
                    <a:pt x="1065589" y="0"/>
                  </a:lnTo>
                  <a:lnTo>
                    <a:pt x="1065589" y="1392216"/>
                  </a:lnTo>
                  <a:lnTo>
                    <a:pt x="0" y="1392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276" t="0" r="-3276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5400000">
              <a:off x="4078436" y="157803"/>
              <a:ext cx="1114501" cy="1161674"/>
            </a:xfrm>
            <a:custGeom>
              <a:avLst/>
              <a:gdLst/>
              <a:ahLst/>
              <a:cxnLst/>
              <a:rect r="r" b="b" t="t" l="l"/>
              <a:pathLst>
                <a:path h="1161674" w="1114501">
                  <a:moveTo>
                    <a:pt x="0" y="0"/>
                  </a:moveTo>
                  <a:lnTo>
                    <a:pt x="1114501" y="0"/>
                  </a:lnTo>
                  <a:lnTo>
                    <a:pt x="1114501" y="1161674"/>
                  </a:lnTo>
                  <a:lnTo>
                    <a:pt x="0" y="1161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276" t="0" r="-3276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5400000">
              <a:off x="4968454" y="18076"/>
              <a:ext cx="1065589" cy="1392216"/>
            </a:xfrm>
            <a:custGeom>
              <a:avLst/>
              <a:gdLst/>
              <a:ahLst/>
              <a:cxnLst/>
              <a:rect r="r" b="b" t="t" l="l"/>
              <a:pathLst>
                <a:path h="1392216" w="1065589">
                  <a:moveTo>
                    <a:pt x="0" y="0"/>
                  </a:moveTo>
                  <a:lnTo>
                    <a:pt x="1065589" y="0"/>
                  </a:lnTo>
                  <a:lnTo>
                    <a:pt x="1065589" y="1392216"/>
                  </a:lnTo>
                  <a:lnTo>
                    <a:pt x="0" y="1392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276" t="0" r="-3276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5400000">
              <a:off x="5841563" y="-37001"/>
              <a:ext cx="1114501" cy="1237415"/>
            </a:xfrm>
            <a:custGeom>
              <a:avLst/>
              <a:gdLst/>
              <a:ahLst/>
              <a:cxnLst/>
              <a:rect r="r" b="b" t="t" l="l"/>
              <a:pathLst>
                <a:path h="1237415" w="1114501">
                  <a:moveTo>
                    <a:pt x="0" y="0"/>
                  </a:moveTo>
                  <a:lnTo>
                    <a:pt x="1114501" y="0"/>
                  </a:lnTo>
                  <a:lnTo>
                    <a:pt x="1114501" y="1237415"/>
                  </a:lnTo>
                  <a:lnTo>
                    <a:pt x="0" y="1237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750" t="0" r="-675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5400000">
              <a:off x="6788855" y="-184243"/>
              <a:ext cx="1065589" cy="1482988"/>
            </a:xfrm>
            <a:custGeom>
              <a:avLst/>
              <a:gdLst/>
              <a:ahLst/>
              <a:cxnLst/>
              <a:rect r="r" b="b" t="t" l="l"/>
              <a:pathLst>
                <a:path h="1482988" w="1065589">
                  <a:moveTo>
                    <a:pt x="0" y="0"/>
                  </a:moveTo>
                  <a:lnTo>
                    <a:pt x="1065589" y="0"/>
                  </a:lnTo>
                  <a:lnTo>
                    <a:pt x="1065589" y="1482987"/>
                  </a:lnTo>
                  <a:lnTo>
                    <a:pt x="0" y="1482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750" t="0" r="-675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5400000">
              <a:off x="7640644" y="-61457"/>
              <a:ext cx="1114501" cy="1237415"/>
            </a:xfrm>
            <a:custGeom>
              <a:avLst/>
              <a:gdLst/>
              <a:ahLst/>
              <a:cxnLst/>
              <a:rect r="r" b="b" t="t" l="l"/>
              <a:pathLst>
                <a:path h="1237415" w="1114501">
                  <a:moveTo>
                    <a:pt x="0" y="0"/>
                  </a:moveTo>
                  <a:lnTo>
                    <a:pt x="1114501" y="0"/>
                  </a:lnTo>
                  <a:lnTo>
                    <a:pt x="1114501" y="1237415"/>
                  </a:lnTo>
                  <a:lnTo>
                    <a:pt x="0" y="1237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750" t="0" r="-675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5400000">
              <a:off x="8544113" y="-138858"/>
              <a:ext cx="1065589" cy="1392216"/>
            </a:xfrm>
            <a:custGeom>
              <a:avLst/>
              <a:gdLst/>
              <a:ahLst/>
              <a:cxnLst/>
              <a:rect r="r" b="b" t="t" l="l"/>
              <a:pathLst>
                <a:path h="1392216" w="1065589">
                  <a:moveTo>
                    <a:pt x="0" y="0"/>
                  </a:moveTo>
                  <a:lnTo>
                    <a:pt x="1065589" y="0"/>
                  </a:lnTo>
                  <a:lnTo>
                    <a:pt x="1065589" y="1392217"/>
                  </a:lnTo>
                  <a:lnTo>
                    <a:pt x="0" y="1392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276" t="0" r="-3276" b="0"/>
              </a:stretch>
            </a:blipFill>
          </p:spPr>
        </p:sp>
      </p:grpSp>
    </p:spTree>
  </p:cSld>
  <p:clrMapOvr>
    <a:masterClrMapping/>
  </p:clrMapOvr>
  <p:transition spd="fast">
    <p:circl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8" y="9463088"/>
            <a:ext cx="18316575" cy="28575"/>
            <a:chOff x="0" y="0"/>
            <a:chExt cx="24422100" cy="3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9522620"/>
            <a:ext cx="18316575" cy="28575"/>
            <a:chOff x="0" y="0"/>
            <a:chExt cx="24422100" cy="3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55976" y="9572625"/>
            <a:ext cx="1749424" cy="659607"/>
          </a:xfrm>
          <a:custGeom>
            <a:avLst/>
            <a:gdLst/>
            <a:ahLst/>
            <a:cxnLst/>
            <a:rect r="r" b="b" t="t" l="l"/>
            <a:pathLst>
              <a:path h="659607" w="1749424">
                <a:moveTo>
                  <a:pt x="0" y="0"/>
                </a:moveTo>
                <a:lnTo>
                  <a:pt x="1749424" y="0"/>
                </a:lnTo>
                <a:lnTo>
                  <a:pt x="1749424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36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2332468" y="-171450"/>
            <a:ext cx="1048133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 strike="noStrike" u="none">
                <a:solidFill>
                  <a:srgbClr val="808080"/>
                </a:solidFill>
                <a:latin typeface="ITC Edwardian Script Bold"/>
              </a:rPr>
              <a:t>The World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79893" y="1726804"/>
            <a:ext cx="5245602" cy="1192410"/>
          </a:xfrm>
          <a:custGeom>
            <a:avLst/>
            <a:gdLst/>
            <a:ahLst/>
            <a:cxnLst/>
            <a:rect r="r" b="b" t="t" l="l"/>
            <a:pathLst>
              <a:path h="1192410" w="5245602">
                <a:moveTo>
                  <a:pt x="0" y="0"/>
                </a:moveTo>
                <a:lnTo>
                  <a:pt x="5245602" y="0"/>
                </a:lnTo>
                <a:lnTo>
                  <a:pt x="5245602" y="1192410"/>
                </a:lnTo>
                <a:lnTo>
                  <a:pt x="0" y="1192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82610" y="7504919"/>
            <a:ext cx="1753381" cy="1753381"/>
          </a:xfrm>
          <a:custGeom>
            <a:avLst/>
            <a:gdLst/>
            <a:ahLst/>
            <a:cxnLst/>
            <a:rect r="r" b="b" t="t" l="l"/>
            <a:pathLst>
              <a:path h="1753381" w="1753381">
                <a:moveTo>
                  <a:pt x="0" y="0"/>
                </a:moveTo>
                <a:lnTo>
                  <a:pt x="1753380" y="0"/>
                </a:lnTo>
                <a:lnTo>
                  <a:pt x="1753380" y="1753381"/>
                </a:lnTo>
                <a:lnTo>
                  <a:pt x="0" y="1753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996811" y="1833510"/>
            <a:ext cx="6893014" cy="7088838"/>
          </a:xfrm>
          <a:custGeom>
            <a:avLst/>
            <a:gdLst/>
            <a:ahLst/>
            <a:cxnLst/>
            <a:rect r="r" b="b" t="t" l="l"/>
            <a:pathLst>
              <a:path h="7088838" w="6893014">
                <a:moveTo>
                  <a:pt x="0" y="0"/>
                </a:moveTo>
                <a:lnTo>
                  <a:pt x="6893014" y="0"/>
                </a:lnTo>
                <a:lnTo>
                  <a:pt x="6893014" y="7088839"/>
                </a:lnTo>
                <a:lnTo>
                  <a:pt x="0" y="70888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362190" y="9813607"/>
            <a:ext cx="1976120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24/11/2022 -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67240" y="9813607"/>
            <a:ext cx="125539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- p 3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1182" y="3128764"/>
            <a:ext cx="493760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808080"/>
                </a:solidFill>
                <a:latin typeface="ITC Edwardian Script Bold"/>
              </a:rPr>
              <a:t>M</a:t>
            </a:r>
            <a:r>
              <a:rPr lang="en-US" sz="9200">
                <a:solidFill>
                  <a:srgbClr val="808080"/>
                </a:solidFill>
                <a:latin typeface="ITC Edwardian Script Bold"/>
              </a:rPr>
              <a:t>atriarchy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72002" y="4917610"/>
            <a:ext cx="1530692" cy="1876879"/>
          </a:xfrm>
          <a:custGeom>
            <a:avLst/>
            <a:gdLst/>
            <a:ahLst/>
            <a:cxnLst/>
            <a:rect r="r" b="b" t="t" l="l"/>
            <a:pathLst>
              <a:path h="1876879" w="1530692">
                <a:moveTo>
                  <a:pt x="0" y="0"/>
                </a:moveTo>
                <a:lnTo>
                  <a:pt x="1530692" y="0"/>
                </a:lnTo>
                <a:lnTo>
                  <a:pt x="1530692" y="1876879"/>
                </a:lnTo>
                <a:lnTo>
                  <a:pt x="0" y="18768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168050" y="5073009"/>
            <a:ext cx="1600953" cy="1566081"/>
          </a:xfrm>
          <a:custGeom>
            <a:avLst/>
            <a:gdLst/>
            <a:ahLst/>
            <a:cxnLst/>
            <a:rect r="r" b="b" t="t" l="l"/>
            <a:pathLst>
              <a:path h="1566081" w="1600953">
                <a:moveTo>
                  <a:pt x="0" y="0"/>
                </a:moveTo>
                <a:lnTo>
                  <a:pt x="1600953" y="0"/>
                </a:lnTo>
                <a:lnTo>
                  <a:pt x="1600953" y="1566081"/>
                </a:lnTo>
                <a:lnTo>
                  <a:pt x="0" y="1566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8" y="9463088"/>
            <a:ext cx="18316575" cy="28575"/>
            <a:chOff x="0" y="0"/>
            <a:chExt cx="24422100" cy="3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9522620"/>
            <a:ext cx="18316575" cy="28575"/>
            <a:chOff x="0" y="0"/>
            <a:chExt cx="24422100" cy="3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55976" y="9572625"/>
            <a:ext cx="1749424" cy="659607"/>
          </a:xfrm>
          <a:custGeom>
            <a:avLst/>
            <a:gdLst/>
            <a:ahLst/>
            <a:cxnLst/>
            <a:rect r="r" b="b" t="t" l="l"/>
            <a:pathLst>
              <a:path h="659607" w="1749424">
                <a:moveTo>
                  <a:pt x="0" y="0"/>
                </a:moveTo>
                <a:lnTo>
                  <a:pt x="1749424" y="0"/>
                </a:lnTo>
                <a:lnTo>
                  <a:pt x="1749424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36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7701" y="-171450"/>
            <a:ext cx="426116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 strike="noStrike" u="none">
                <a:solidFill>
                  <a:srgbClr val="808080"/>
                </a:solidFill>
                <a:latin typeface="ITC Edwardian Script Bold"/>
              </a:rPr>
              <a:t>Game rules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96736" y="1028700"/>
            <a:ext cx="4826499" cy="1097141"/>
          </a:xfrm>
          <a:custGeom>
            <a:avLst/>
            <a:gdLst/>
            <a:ahLst/>
            <a:cxnLst/>
            <a:rect r="r" b="b" t="t" l="l"/>
            <a:pathLst>
              <a:path h="1097141" w="4826499">
                <a:moveTo>
                  <a:pt x="0" y="0"/>
                </a:moveTo>
                <a:lnTo>
                  <a:pt x="4826500" y="0"/>
                </a:lnTo>
                <a:lnTo>
                  <a:pt x="4826500" y="1097141"/>
                </a:lnTo>
                <a:lnTo>
                  <a:pt x="0" y="10971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82610" y="7504919"/>
            <a:ext cx="1753381" cy="1753381"/>
          </a:xfrm>
          <a:custGeom>
            <a:avLst/>
            <a:gdLst/>
            <a:ahLst/>
            <a:cxnLst/>
            <a:rect r="r" b="b" t="t" l="l"/>
            <a:pathLst>
              <a:path h="1753381" w="1753381">
                <a:moveTo>
                  <a:pt x="0" y="0"/>
                </a:moveTo>
                <a:lnTo>
                  <a:pt x="1753380" y="0"/>
                </a:lnTo>
                <a:lnTo>
                  <a:pt x="1753380" y="1753381"/>
                </a:lnTo>
                <a:lnTo>
                  <a:pt x="0" y="1753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7701" y="1913598"/>
            <a:ext cx="6566245" cy="6924274"/>
          </a:xfrm>
          <a:custGeom>
            <a:avLst/>
            <a:gdLst/>
            <a:ahLst/>
            <a:cxnLst/>
            <a:rect r="r" b="b" t="t" l="l"/>
            <a:pathLst>
              <a:path h="6924274" w="6566245">
                <a:moveTo>
                  <a:pt x="0" y="0"/>
                </a:moveTo>
                <a:lnTo>
                  <a:pt x="6566246" y="0"/>
                </a:lnTo>
                <a:lnTo>
                  <a:pt x="6566246" y="6924274"/>
                </a:lnTo>
                <a:lnTo>
                  <a:pt x="0" y="6924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3884" r="-105960" b="-1448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84712" y="2257387"/>
            <a:ext cx="6111163" cy="6236695"/>
          </a:xfrm>
          <a:custGeom>
            <a:avLst/>
            <a:gdLst/>
            <a:ahLst/>
            <a:cxnLst/>
            <a:rect r="r" b="b" t="t" l="l"/>
            <a:pathLst>
              <a:path h="6236695" w="6111163">
                <a:moveTo>
                  <a:pt x="0" y="0"/>
                </a:moveTo>
                <a:lnTo>
                  <a:pt x="6111163" y="0"/>
                </a:lnTo>
                <a:lnTo>
                  <a:pt x="6111163" y="6236695"/>
                </a:lnTo>
                <a:lnTo>
                  <a:pt x="0" y="62366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27" t="0" r="-1027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362190" y="9813607"/>
            <a:ext cx="1976120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24/11/2022 -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67240" y="9813607"/>
            <a:ext cx="125539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- p 4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557476" y="4205060"/>
            <a:ext cx="1530692" cy="1876879"/>
          </a:xfrm>
          <a:custGeom>
            <a:avLst/>
            <a:gdLst/>
            <a:ahLst/>
            <a:cxnLst/>
            <a:rect r="r" b="b" t="t" l="l"/>
            <a:pathLst>
              <a:path h="1876879" w="1530692">
                <a:moveTo>
                  <a:pt x="0" y="0"/>
                </a:moveTo>
                <a:lnTo>
                  <a:pt x="1530691" y="0"/>
                </a:lnTo>
                <a:lnTo>
                  <a:pt x="1530691" y="1876880"/>
                </a:lnTo>
                <a:lnTo>
                  <a:pt x="0" y="18768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953523" y="4360460"/>
            <a:ext cx="1600953" cy="1566081"/>
          </a:xfrm>
          <a:custGeom>
            <a:avLst/>
            <a:gdLst/>
            <a:ahLst/>
            <a:cxnLst/>
            <a:rect r="r" b="b" t="t" l="l"/>
            <a:pathLst>
              <a:path h="1566081" w="1600953">
                <a:moveTo>
                  <a:pt x="0" y="0"/>
                </a:moveTo>
                <a:lnTo>
                  <a:pt x="1600953" y="0"/>
                </a:lnTo>
                <a:lnTo>
                  <a:pt x="1600953" y="1566080"/>
                </a:lnTo>
                <a:lnTo>
                  <a:pt x="0" y="15660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8" y="9463088"/>
            <a:ext cx="18316575" cy="28575"/>
            <a:chOff x="0" y="0"/>
            <a:chExt cx="24422100" cy="3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9522620"/>
            <a:ext cx="18316575" cy="28575"/>
            <a:chOff x="0" y="0"/>
            <a:chExt cx="24422100" cy="3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55976" y="9572625"/>
            <a:ext cx="1749424" cy="659607"/>
          </a:xfrm>
          <a:custGeom>
            <a:avLst/>
            <a:gdLst/>
            <a:ahLst/>
            <a:cxnLst/>
            <a:rect r="r" b="b" t="t" l="l"/>
            <a:pathLst>
              <a:path h="659607" w="1749424">
                <a:moveTo>
                  <a:pt x="0" y="0"/>
                </a:moveTo>
                <a:lnTo>
                  <a:pt x="1749424" y="0"/>
                </a:lnTo>
                <a:lnTo>
                  <a:pt x="1749424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36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82610" y="7504919"/>
            <a:ext cx="1753381" cy="1753381"/>
          </a:xfrm>
          <a:custGeom>
            <a:avLst/>
            <a:gdLst/>
            <a:ahLst/>
            <a:cxnLst/>
            <a:rect r="r" b="b" t="t" l="l"/>
            <a:pathLst>
              <a:path h="1753381" w="1753381">
                <a:moveTo>
                  <a:pt x="0" y="0"/>
                </a:moveTo>
                <a:lnTo>
                  <a:pt x="1753380" y="0"/>
                </a:lnTo>
                <a:lnTo>
                  <a:pt x="1753380" y="1753381"/>
                </a:lnTo>
                <a:lnTo>
                  <a:pt x="0" y="1753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33457" y="431446"/>
            <a:ext cx="12809705" cy="8745892"/>
          </a:xfrm>
          <a:custGeom>
            <a:avLst/>
            <a:gdLst/>
            <a:ahLst/>
            <a:cxnLst/>
            <a:rect r="r" b="b" t="t" l="l"/>
            <a:pathLst>
              <a:path h="8745892" w="12809705">
                <a:moveTo>
                  <a:pt x="0" y="0"/>
                </a:moveTo>
                <a:lnTo>
                  <a:pt x="12809706" y="0"/>
                </a:lnTo>
                <a:lnTo>
                  <a:pt x="12809706" y="8745892"/>
                </a:lnTo>
                <a:lnTo>
                  <a:pt x="0" y="8745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78" t="-7655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362190" y="9813607"/>
            <a:ext cx="1976120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24/11/2022 -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67240" y="9813607"/>
            <a:ext cx="125539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- p 5</a:t>
            </a:r>
          </a:p>
        </p:txBody>
      </p: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8" y="9463088"/>
            <a:ext cx="18316575" cy="28575"/>
            <a:chOff x="0" y="0"/>
            <a:chExt cx="24422100" cy="3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9522620"/>
            <a:ext cx="18316575" cy="28575"/>
            <a:chOff x="0" y="0"/>
            <a:chExt cx="24422100" cy="3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55976" y="9572625"/>
            <a:ext cx="1749424" cy="659607"/>
          </a:xfrm>
          <a:custGeom>
            <a:avLst/>
            <a:gdLst/>
            <a:ahLst/>
            <a:cxnLst/>
            <a:rect r="r" b="b" t="t" l="l"/>
            <a:pathLst>
              <a:path h="659607" w="1749424">
                <a:moveTo>
                  <a:pt x="0" y="0"/>
                </a:moveTo>
                <a:lnTo>
                  <a:pt x="1749424" y="0"/>
                </a:lnTo>
                <a:lnTo>
                  <a:pt x="1749424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36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82610" y="7504919"/>
            <a:ext cx="1753381" cy="1753381"/>
          </a:xfrm>
          <a:custGeom>
            <a:avLst/>
            <a:gdLst/>
            <a:ahLst/>
            <a:cxnLst/>
            <a:rect r="r" b="b" t="t" l="l"/>
            <a:pathLst>
              <a:path h="1753381" w="1753381">
                <a:moveTo>
                  <a:pt x="0" y="0"/>
                </a:moveTo>
                <a:lnTo>
                  <a:pt x="1753380" y="0"/>
                </a:lnTo>
                <a:lnTo>
                  <a:pt x="1753380" y="1753381"/>
                </a:lnTo>
                <a:lnTo>
                  <a:pt x="0" y="1753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75518" y="410761"/>
            <a:ext cx="12936965" cy="8947552"/>
          </a:xfrm>
          <a:custGeom>
            <a:avLst/>
            <a:gdLst/>
            <a:ahLst/>
            <a:cxnLst/>
            <a:rect r="r" b="b" t="t" l="l"/>
            <a:pathLst>
              <a:path h="8947552" w="12936965">
                <a:moveTo>
                  <a:pt x="0" y="0"/>
                </a:moveTo>
                <a:lnTo>
                  <a:pt x="12936964" y="0"/>
                </a:lnTo>
                <a:lnTo>
                  <a:pt x="12936964" y="8947552"/>
                </a:lnTo>
                <a:lnTo>
                  <a:pt x="0" y="89475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77" t="-5442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362190" y="9813607"/>
            <a:ext cx="1976120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24/11/2022 -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67240" y="9813607"/>
            <a:ext cx="125539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- p 6</a:t>
            </a:r>
          </a:p>
        </p:txBody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8" y="9463088"/>
            <a:ext cx="18316575" cy="28575"/>
            <a:chOff x="0" y="0"/>
            <a:chExt cx="24422100" cy="3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9522620"/>
            <a:ext cx="18316575" cy="28575"/>
            <a:chOff x="0" y="0"/>
            <a:chExt cx="24422100" cy="3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55976" y="9572625"/>
            <a:ext cx="1749424" cy="659607"/>
          </a:xfrm>
          <a:custGeom>
            <a:avLst/>
            <a:gdLst/>
            <a:ahLst/>
            <a:cxnLst/>
            <a:rect r="r" b="b" t="t" l="l"/>
            <a:pathLst>
              <a:path h="659607" w="1749424">
                <a:moveTo>
                  <a:pt x="0" y="0"/>
                </a:moveTo>
                <a:lnTo>
                  <a:pt x="1749424" y="0"/>
                </a:lnTo>
                <a:lnTo>
                  <a:pt x="1749424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36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82610" y="7504919"/>
            <a:ext cx="1753381" cy="1753381"/>
          </a:xfrm>
          <a:custGeom>
            <a:avLst/>
            <a:gdLst/>
            <a:ahLst/>
            <a:cxnLst/>
            <a:rect r="r" b="b" t="t" l="l"/>
            <a:pathLst>
              <a:path h="1753381" w="1753381">
                <a:moveTo>
                  <a:pt x="0" y="0"/>
                </a:moveTo>
                <a:lnTo>
                  <a:pt x="1753380" y="0"/>
                </a:lnTo>
                <a:lnTo>
                  <a:pt x="1753380" y="1753381"/>
                </a:lnTo>
                <a:lnTo>
                  <a:pt x="0" y="1753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23865" y="608701"/>
            <a:ext cx="12840269" cy="8806762"/>
          </a:xfrm>
          <a:custGeom>
            <a:avLst/>
            <a:gdLst/>
            <a:ahLst/>
            <a:cxnLst/>
            <a:rect r="r" b="b" t="t" l="l"/>
            <a:pathLst>
              <a:path h="8806762" w="12840269">
                <a:moveTo>
                  <a:pt x="0" y="0"/>
                </a:moveTo>
                <a:lnTo>
                  <a:pt x="12840270" y="0"/>
                </a:lnTo>
                <a:lnTo>
                  <a:pt x="12840270" y="8806762"/>
                </a:lnTo>
                <a:lnTo>
                  <a:pt x="0" y="8806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79" t="-6911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362190" y="9813607"/>
            <a:ext cx="1976120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24/11/2022 -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67240" y="9813607"/>
            <a:ext cx="125539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- p 7</a:t>
            </a:r>
          </a:p>
        </p:txBody>
      </p:sp>
    </p:spTree>
  </p:cSld>
  <p:clrMapOvr>
    <a:masterClrMapping/>
  </p:clrMapOvr>
  <p:transition spd="fast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8" y="9463088"/>
            <a:ext cx="18316575" cy="28575"/>
            <a:chOff x="0" y="0"/>
            <a:chExt cx="24422100" cy="38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2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9522620"/>
            <a:ext cx="18316575" cy="28575"/>
            <a:chOff x="0" y="0"/>
            <a:chExt cx="24422100" cy="3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0"/>
              <a:ext cx="24384000" cy="38100"/>
            </a:xfrm>
            <a:custGeom>
              <a:avLst/>
              <a:gdLst/>
              <a:ahLst/>
              <a:cxnLst/>
              <a:rect r="r" b="b" t="t" l="l"/>
              <a:pathLst>
                <a:path h="38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99C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7701" y="9594058"/>
            <a:ext cx="3168650" cy="585787"/>
          </a:xfrm>
          <a:custGeom>
            <a:avLst/>
            <a:gdLst/>
            <a:ahLst/>
            <a:cxnLst/>
            <a:rect r="r" b="b" t="t" l="l"/>
            <a:pathLst>
              <a:path h="585787" w="3168650">
                <a:moveTo>
                  <a:pt x="0" y="0"/>
                </a:moveTo>
                <a:lnTo>
                  <a:pt x="3168650" y="0"/>
                </a:lnTo>
                <a:lnTo>
                  <a:pt x="3168650" y="585788"/>
                </a:lnTo>
                <a:lnTo>
                  <a:pt x="0" y="58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55976" y="9572625"/>
            <a:ext cx="1749424" cy="659607"/>
          </a:xfrm>
          <a:custGeom>
            <a:avLst/>
            <a:gdLst/>
            <a:ahLst/>
            <a:cxnLst/>
            <a:rect r="r" b="b" t="t" l="l"/>
            <a:pathLst>
              <a:path h="659607" w="1749424">
                <a:moveTo>
                  <a:pt x="0" y="0"/>
                </a:moveTo>
                <a:lnTo>
                  <a:pt x="1749424" y="0"/>
                </a:lnTo>
                <a:lnTo>
                  <a:pt x="1749424" y="659607"/>
                </a:lnTo>
                <a:lnTo>
                  <a:pt x="0" y="6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36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82610" y="7504919"/>
            <a:ext cx="1753381" cy="1753381"/>
          </a:xfrm>
          <a:custGeom>
            <a:avLst/>
            <a:gdLst/>
            <a:ahLst/>
            <a:cxnLst/>
            <a:rect r="r" b="b" t="t" l="l"/>
            <a:pathLst>
              <a:path h="1753381" w="1753381">
                <a:moveTo>
                  <a:pt x="0" y="0"/>
                </a:moveTo>
                <a:lnTo>
                  <a:pt x="1753380" y="0"/>
                </a:lnTo>
                <a:lnTo>
                  <a:pt x="1753380" y="1753381"/>
                </a:lnTo>
                <a:lnTo>
                  <a:pt x="0" y="1753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67706" y="517396"/>
            <a:ext cx="12952589" cy="8959979"/>
          </a:xfrm>
          <a:custGeom>
            <a:avLst/>
            <a:gdLst/>
            <a:ahLst/>
            <a:cxnLst/>
            <a:rect r="r" b="b" t="t" l="l"/>
            <a:pathLst>
              <a:path h="8959979" w="12952589">
                <a:moveTo>
                  <a:pt x="0" y="0"/>
                </a:moveTo>
                <a:lnTo>
                  <a:pt x="12952588" y="0"/>
                </a:lnTo>
                <a:lnTo>
                  <a:pt x="12952588" y="8959979"/>
                </a:lnTo>
                <a:lnTo>
                  <a:pt x="0" y="89599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76" t="-5774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362190" y="9813607"/>
            <a:ext cx="1976120" cy="22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24/11/2022 -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67240" y="9813607"/>
            <a:ext cx="125539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808080"/>
                </a:solidFill>
                <a:latin typeface="Arimo"/>
              </a:rPr>
              <a:t>- p 8</a:t>
            </a:r>
          </a:p>
        </p:txBody>
      </p:sp>
    </p:spTree>
  </p:cSld>
  <p:clrMapOvr>
    <a:masterClrMapping/>
  </p:clrMapOvr>
  <p:transition spd="fast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DAGFGSUPj7w</dc:identifier>
  <dcterms:modified xsi:type="dcterms:W3CDTF">2011-08-01T06:04:30Z</dcterms:modified>
  <cp:revision>1</cp:revision>
  <dc:title>presentation-template.pptx</dc:title>
</cp:coreProperties>
</file>